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21" r:id="rId5"/>
  </p:sldMasterIdLst>
  <p:notesMasterIdLst>
    <p:notesMasterId r:id="rId31"/>
  </p:notesMasterIdLst>
  <p:handoutMasterIdLst>
    <p:handoutMasterId r:id="rId32"/>
  </p:handoutMasterIdLst>
  <p:sldIdLst>
    <p:sldId id="332" r:id="rId6"/>
    <p:sldId id="320" r:id="rId7"/>
    <p:sldId id="2141411294" r:id="rId8"/>
    <p:sldId id="2141411295" r:id="rId9"/>
    <p:sldId id="2141411296" r:id="rId10"/>
    <p:sldId id="2806" r:id="rId11"/>
    <p:sldId id="503" r:id="rId12"/>
    <p:sldId id="2821" r:id="rId13"/>
    <p:sldId id="2820" r:id="rId14"/>
    <p:sldId id="477" r:id="rId15"/>
    <p:sldId id="2851" r:id="rId16"/>
    <p:sldId id="2826" r:id="rId17"/>
    <p:sldId id="2854" r:id="rId18"/>
    <p:sldId id="2141411297" r:id="rId19"/>
    <p:sldId id="2855" r:id="rId20"/>
    <p:sldId id="2825" r:id="rId21"/>
    <p:sldId id="2831" r:id="rId22"/>
    <p:sldId id="2141411299" r:id="rId23"/>
    <p:sldId id="2852" r:id="rId24"/>
    <p:sldId id="2141411300" r:id="rId25"/>
    <p:sldId id="2832" r:id="rId26"/>
    <p:sldId id="2141411298" r:id="rId27"/>
    <p:sldId id="2141411301" r:id="rId28"/>
    <p:sldId id="2141411302" r:id="rId29"/>
    <p:sldId id="2813" r:id="rId30"/>
  </p:sldIdLst>
  <p:sldSz cx="9144000" cy="6858000" type="screen4x3"/>
  <p:notesSz cx="6797675" cy="9926638"/>
  <p:embeddedFontLst>
    <p:embeddedFont>
      <p:font typeface="AlternateGotNo2D" panose="00000500000000000000" pitchFamily="50" charset="0"/>
      <p:regular r:id="rId33"/>
    </p:embeddedFont>
    <p:embeddedFont>
      <p:font typeface="Century Gothic" panose="020B0502020202020204" pitchFamily="34" charset="0"/>
      <p:regular r:id="rId34"/>
      <p:bold r:id="rId35"/>
      <p:italic r:id="rId36"/>
      <p:boldItalic r:id="rId37"/>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49"/>
    <a:srgbClr val="E0D7E3"/>
    <a:srgbClr val="D8D0E2"/>
    <a:srgbClr val="F4F1F5"/>
    <a:srgbClr val="DDDDDD"/>
    <a:srgbClr val="033305"/>
    <a:srgbClr val="043E07"/>
    <a:srgbClr val="054708"/>
    <a:srgbClr val="043606"/>
    <a:srgbClr val="58AD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FC8390-985B-4EA9-808A-2D26329F365F}" v="460" dt="2025-06-05T12:46:50.77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95" autoAdjust="0"/>
    <p:restoredTop sz="92998" autoAdjust="0"/>
  </p:normalViewPr>
  <p:slideViewPr>
    <p:cSldViewPr>
      <p:cViewPr varScale="1">
        <p:scale>
          <a:sx n="63" d="100"/>
          <a:sy n="63" d="100"/>
        </p:scale>
        <p:origin x="572" y="5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88" d="100"/>
          <a:sy n="88" d="100"/>
        </p:scale>
        <p:origin x="-3870" y="-12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font" Target="fonts/font2.fntdata"/><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 Id="rId43" Type="http://schemas.microsoft.com/office/2015/10/relationships/revisionInfo" Target="revisionInfo.xml"/><Relationship Id="rId8" Type="http://schemas.openxmlformats.org/officeDocument/2006/relationships/slide" Target="slides/slide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Van Beirendonck" userId="a2738b66-1225-4c5c-8ce2-e793d65da68a" providerId="ADAL" clId="{F3FC8390-985B-4EA9-808A-2D26329F365F}"/>
    <pc:docChg chg="undo redo custSel addSld delSld modSld sldOrd">
      <pc:chgData name="Charlotte Van Beirendonck" userId="a2738b66-1225-4c5c-8ce2-e793d65da68a" providerId="ADAL" clId="{F3FC8390-985B-4EA9-808A-2D26329F365F}" dt="2025-06-05T12:46:50.772" v="2896" actId="255"/>
      <pc:docMkLst>
        <pc:docMk/>
      </pc:docMkLst>
      <pc:sldChg chg="addSp delSp modSp mod">
        <pc:chgData name="Charlotte Van Beirendonck" userId="a2738b66-1225-4c5c-8ce2-e793d65da68a" providerId="ADAL" clId="{F3FC8390-985B-4EA9-808A-2D26329F365F}" dt="2025-06-05T08:15:41.189" v="1885" actId="478"/>
        <pc:sldMkLst>
          <pc:docMk/>
          <pc:sldMk cId="3383428774" sldId="320"/>
        </pc:sldMkLst>
        <pc:spChg chg="mod">
          <ac:chgData name="Charlotte Van Beirendonck" userId="a2738b66-1225-4c5c-8ce2-e793d65da68a" providerId="ADAL" clId="{F3FC8390-985B-4EA9-808A-2D26329F365F}" dt="2025-05-29T11:27:57.318" v="107" actId="20577"/>
          <ac:spMkLst>
            <pc:docMk/>
            <pc:sldMk cId="3383428774" sldId="320"/>
            <ac:spMk id="2" creationId="{DC66CBFC-63D1-4AEB-AEDA-B865DD15A07F}"/>
          </ac:spMkLst>
        </pc:spChg>
        <pc:picChg chg="add del mod">
          <ac:chgData name="Charlotte Van Beirendonck" userId="a2738b66-1225-4c5c-8ce2-e793d65da68a" providerId="ADAL" clId="{F3FC8390-985B-4EA9-808A-2D26329F365F}" dt="2025-06-05T08:15:41.189" v="1885" actId="478"/>
          <ac:picMkLst>
            <pc:docMk/>
            <pc:sldMk cId="3383428774" sldId="320"/>
            <ac:picMk id="2050" creationId="{9A2085CB-F169-A868-16D1-752A51DAFB25}"/>
          </ac:picMkLst>
        </pc:picChg>
        <pc:picChg chg="add del mod">
          <ac:chgData name="Charlotte Van Beirendonck" userId="a2738b66-1225-4c5c-8ce2-e793d65da68a" providerId="ADAL" clId="{F3FC8390-985B-4EA9-808A-2D26329F365F}" dt="2025-06-05T08:15:41.189" v="1885" actId="478"/>
          <ac:picMkLst>
            <pc:docMk/>
            <pc:sldMk cId="3383428774" sldId="320"/>
            <ac:picMk id="2052" creationId="{4D6C9507-AC24-FD40-8D66-FCE8D7B437B6}"/>
          </ac:picMkLst>
        </pc:picChg>
        <pc:picChg chg="add del mod">
          <ac:chgData name="Charlotte Van Beirendonck" userId="a2738b66-1225-4c5c-8ce2-e793d65da68a" providerId="ADAL" clId="{F3FC8390-985B-4EA9-808A-2D26329F365F}" dt="2025-05-29T11:32:32.886" v="135" actId="1076"/>
          <ac:picMkLst>
            <pc:docMk/>
            <pc:sldMk cId="3383428774" sldId="320"/>
            <ac:picMk id="2056" creationId="{13C3D977-F095-17F1-D258-B6E3CC9B1CA1}"/>
          </ac:picMkLst>
        </pc:picChg>
      </pc:sldChg>
      <pc:sldChg chg="modSp mod">
        <pc:chgData name="Charlotte Van Beirendonck" userId="a2738b66-1225-4c5c-8ce2-e793d65da68a" providerId="ADAL" clId="{F3FC8390-985B-4EA9-808A-2D26329F365F}" dt="2025-05-29T11:27:34.537" v="39" actId="20577"/>
        <pc:sldMkLst>
          <pc:docMk/>
          <pc:sldMk cId="4152796590" sldId="332"/>
        </pc:sldMkLst>
        <pc:spChg chg="mod">
          <ac:chgData name="Charlotte Van Beirendonck" userId="a2738b66-1225-4c5c-8ce2-e793d65da68a" providerId="ADAL" clId="{F3FC8390-985B-4EA9-808A-2D26329F365F}" dt="2025-05-29T11:27:34.537" v="39" actId="20577"/>
          <ac:spMkLst>
            <pc:docMk/>
            <pc:sldMk cId="4152796590" sldId="332"/>
            <ac:spMk id="3" creationId="{00000000-0000-0000-0000-000000000000}"/>
          </ac:spMkLst>
        </pc:spChg>
      </pc:sldChg>
      <pc:sldChg chg="del">
        <pc:chgData name="Charlotte Van Beirendonck" userId="a2738b66-1225-4c5c-8ce2-e793d65da68a" providerId="ADAL" clId="{F3FC8390-985B-4EA9-808A-2D26329F365F}" dt="2025-05-30T11:10:08.982" v="1873" actId="47"/>
        <pc:sldMkLst>
          <pc:docMk/>
          <pc:sldMk cId="2158809951" sldId="367"/>
        </pc:sldMkLst>
      </pc:sldChg>
      <pc:sldChg chg="del">
        <pc:chgData name="Charlotte Van Beirendonck" userId="a2738b66-1225-4c5c-8ce2-e793d65da68a" providerId="ADAL" clId="{F3FC8390-985B-4EA9-808A-2D26329F365F}" dt="2025-05-30T11:10:08.982" v="1873" actId="47"/>
        <pc:sldMkLst>
          <pc:docMk/>
          <pc:sldMk cId="0" sldId="371"/>
        </pc:sldMkLst>
      </pc:sldChg>
      <pc:sldChg chg="delSp del">
        <pc:chgData name="Charlotte Van Beirendonck" userId="a2738b66-1225-4c5c-8ce2-e793d65da68a" providerId="ADAL" clId="{F3FC8390-985B-4EA9-808A-2D26329F365F}" dt="2025-05-30T11:10:25.820" v="1875" actId="47"/>
        <pc:sldMkLst>
          <pc:docMk/>
          <pc:sldMk cId="3980630304" sldId="476"/>
        </pc:sldMkLst>
      </pc:sldChg>
      <pc:sldChg chg="addSp delSp modSp mod">
        <pc:chgData name="Charlotte Van Beirendonck" userId="a2738b66-1225-4c5c-8ce2-e793d65da68a" providerId="ADAL" clId="{F3FC8390-985B-4EA9-808A-2D26329F365F}" dt="2025-05-30T11:06:11.456" v="1487" actId="1076"/>
        <pc:sldMkLst>
          <pc:docMk/>
          <pc:sldMk cId="2474365879" sldId="477"/>
        </pc:sldMkLst>
        <pc:spChg chg="mod">
          <ac:chgData name="Charlotte Van Beirendonck" userId="a2738b66-1225-4c5c-8ce2-e793d65da68a" providerId="ADAL" clId="{F3FC8390-985B-4EA9-808A-2D26329F365F}" dt="2025-05-30T10:04:05.546" v="1034" actId="20577"/>
          <ac:spMkLst>
            <pc:docMk/>
            <pc:sldMk cId="2474365879" sldId="477"/>
            <ac:spMk id="2" creationId="{C120592E-0950-4D8F-954B-36AE48B6D999}"/>
          </ac:spMkLst>
        </pc:spChg>
        <pc:spChg chg="add mod">
          <ac:chgData name="Charlotte Van Beirendonck" userId="a2738b66-1225-4c5c-8ce2-e793d65da68a" providerId="ADAL" clId="{F3FC8390-985B-4EA9-808A-2D26329F365F}" dt="2025-05-30T11:06:11.456" v="1487" actId="1076"/>
          <ac:spMkLst>
            <pc:docMk/>
            <pc:sldMk cId="2474365879" sldId="477"/>
            <ac:spMk id="5" creationId="{9C0D41B5-62C3-015E-6C47-EC64B561D629}"/>
          </ac:spMkLst>
        </pc:spChg>
      </pc:sldChg>
      <pc:sldChg chg="delSp del">
        <pc:chgData name="Charlotte Van Beirendonck" userId="a2738b66-1225-4c5c-8ce2-e793d65da68a" providerId="ADAL" clId="{F3FC8390-985B-4EA9-808A-2D26329F365F}" dt="2025-05-30T10:07:24.918" v="1075" actId="47"/>
        <pc:sldMkLst>
          <pc:docMk/>
          <pc:sldMk cId="1618132472" sldId="478"/>
        </pc:sldMkLst>
      </pc:sldChg>
      <pc:sldChg chg="del">
        <pc:chgData name="Charlotte Van Beirendonck" userId="a2738b66-1225-4c5c-8ce2-e793d65da68a" providerId="ADAL" clId="{F3FC8390-985B-4EA9-808A-2D26329F365F}" dt="2025-05-30T11:10:08.982" v="1873" actId="47"/>
        <pc:sldMkLst>
          <pc:docMk/>
          <pc:sldMk cId="2645623602" sldId="481"/>
        </pc:sldMkLst>
      </pc:sldChg>
      <pc:sldChg chg="del">
        <pc:chgData name="Charlotte Van Beirendonck" userId="a2738b66-1225-4c5c-8ce2-e793d65da68a" providerId="ADAL" clId="{F3FC8390-985B-4EA9-808A-2D26329F365F}" dt="2025-05-30T10:10:00.122" v="1129" actId="47"/>
        <pc:sldMkLst>
          <pc:docMk/>
          <pc:sldMk cId="2730171341" sldId="482"/>
        </pc:sldMkLst>
      </pc:sldChg>
      <pc:sldChg chg="del">
        <pc:chgData name="Charlotte Van Beirendonck" userId="a2738b66-1225-4c5c-8ce2-e793d65da68a" providerId="ADAL" clId="{F3FC8390-985B-4EA9-808A-2D26329F365F}" dt="2025-05-30T11:10:08.982" v="1873" actId="47"/>
        <pc:sldMkLst>
          <pc:docMk/>
          <pc:sldMk cId="4102472146" sldId="484"/>
        </pc:sldMkLst>
      </pc:sldChg>
      <pc:sldChg chg="addSp delSp modSp mod">
        <pc:chgData name="Charlotte Van Beirendonck" userId="a2738b66-1225-4c5c-8ce2-e793d65da68a" providerId="ADAL" clId="{F3FC8390-985B-4EA9-808A-2D26329F365F}" dt="2025-05-29T11:39:25.764" v="487" actId="1076"/>
        <pc:sldMkLst>
          <pc:docMk/>
          <pc:sldMk cId="2909885230" sldId="503"/>
        </pc:sldMkLst>
        <pc:spChg chg="mod">
          <ac:chgData name="Charlotte Van Beirendonck" userId="a2738b66-1225-4c5c-8ce2-e793d65da68a" providerId="ADAL" clId="{F3FC8390-985B-4EA9-808A-2D26329F365F}" dt="2025-05-29T11:37:01.521" v="398" actId="20577"/>
          <ac:spMkLst>
            <pc:docMk/>
            <pc:sldMk cId="2909885230" sldId="503"/>
            <ac:spMk id="28" creationId="{00000000-0000-0000-0000-000000000000}"/>
          </ac:spMkLst>
        </pc:spChg>
        <pc:spChg chg="mod">
          <ac:chgData name="Charlotte Van Beirendonck" userId="a2738b66-1225-4c5c-8ce2-e793d65da68a" providerId="ADAL" clId="{F3FC8390-985B-4EA9-808A-2D26329F365F}" dt="2025-05-29T11:38:26.368" v="459" actId="20577"/>
          <ac:spMkLst>
            <pc:docMk/>
            <pc:sldMk cId="2909885230" sldId="503"/>
            <ac:spMk id="29" creationId="{00000000-0000-0000-0000-000000000000}"/>
          </ac:spMkLst>
        </pc:spChg>
        <pc:spChg chg="mod">
          <ac:chgData name="Charlotte Van Beirendonck" userId="a2738b66-1225-4c5c-8ce2-e793d65da68a" providerId="ADAL" clId="{F3FC8390-985B-4EA9-808A-2D26329F365F}" dt="2025-05-29T11:38:36.604" v="481" actId="20577"/>
          <ac:spMkLst>
            <pc:docMk/>
            <pc:sldMk cId="2909885230" sldId="503"/>
            <ac:spMk id="30" creationId="{00000000-0000-0000-0000-000000000000}"/>
          </ac:spMkLst>
        </pc:spChg>
        <pc:picChg chg="add mod">
          <ac:chgData name="Charlotte Van Beirendonck" userId="a2738b66-1225-4c5c-8ce2-e793d65da68a" providerId="ADAL" clId="{F3FC8390-985B-4EA9-808A-2D26329F365F}" dt="2025-05-29T11:39:25.764" v="487" actId="1076"/>
          <ac:picMkLst>
            <pc:docMk/>
            <pc:sldMk cId="2909885230" sldId="503"/>
            <ac:picMk id="3074" creationId="{51C30FE0-8E2F-AB24-82C9-E207BE6EC5F3}"/>
          </ac:picMkLst>
        </pc:picChg>
      </pc:sldChg>
      <pc:sldChg chg="del">
        <pc:chgData name="Charlotte Van Beirendonck" userId="a2738b66-1225-4c5c-8ce2-e793d65da68a" providerId="ADAL" clId="{F3FC8390-985B-4EA9-808A-2D26329F365F}" dt="2025-05-30T11:10:08.982" v="1873" actId="47"/>
        <pc:sldMkLst>
          <pc:docMk/>
          <pc:sldMk cId="596404393" sldId="647"/>
        </pc:sldMkLst>
      </pc:sldChg>
      <pc:sldChg chg="del">
        <pc:chgData name="Charlotte Van Beirendonck" userId="a2738b66-1225-4c5c-8ce2-e793d65da68a" providerId="ADAL" clId="{F3FC8390-985B-4EA9-808A-2D26329F365F}" dt="2025-05-30T10:04:35.928" v="1044" actId="47"/>
        <pc:sldMkLst>
          <pc:docMk/>
          <pc:sldMk cId="2634997600" sldId="746"/>
        </pc:sldMkLst>
      </pc:sldChg>
      <pc:sldChg chg="del">
        <pc:chgData name="Charlotte Van Beirendonck" userId="a2738b66-1225-4c5c-8ce2-e793d65da68a" providerId="ADAL" clId="{F3FC8390-985B-4EA9-808A-2D26329F365F}" dt="2025-05-30T10:04:33.638" v="1043" actId="47"/>
        <pc:sldMkLst>
          <pc:docMk/>
          <pc:sldMk cId="99166739" sldId="750"/>
        </pc:sldMkLst>
      </pc:sldChg>
      <pc:sldChg chg="del">
        <pc:chgData name="Charlotte Van Beirendonck" userId="a2738b66-1225-4c5c-8ce2-e793d65da68a" providerId="ADAL" clId="{F3FC8390-985B-4EA9-808A-2D26329F365F}" dt="2025-05-30T11:10:08.982" v="1873" actId="47"/>
        <pc:sldMkLst>
          <pc:docMk/>
          <pc:sldMk cId="1846564654" sldId="751"/>
        </pc:sldMkLst>
      </pc:sldChg>
      <pc:sldChg chg="del">
        <pc:chgData name="Charlotte Van Beirendonck" userId="a2738b66-1225-4c5c-8ce2-e793d65da68a" providerId="ADAL" clId="{F3FC8390-985B-4EA9-808A-2D26329F365F}" dt="2025-05-30T11:10:08.982" v="1873" actId="47"/>
        <pc:sldMkLst>
          <pc:docMk/>
          <pc:sldMk cId="3109230528" sldId="778"/>
        </pc:sldMkLst>
      </pc:sldChg>
      <pc:sldChg chg="del">
        <pc:chgData name="Charlotte Van Beirendonck" userId="a2738b66-1225-4c5c-8ce2-e793d65da68a" providerId="ADAL" clId="{F3FC8390-985B-4EA9-808A-2D26329F365F}" dt="2025-05-30T11:10:08.982" v="1873" actId="47"/>
        <pc:sldMkLst>
          <pc:docMk/>
          <pc:sldMk cId="481866163" sldId="779"/>
        </pc:sldMkLst>
      </pc:sldChg>
      <pc:sldChg chg="del">
        <pc:chgData name="Charlotte Van Beirendonck" userId="a2738b66-1225-4c5c-8ce2-e793d65da68a" providerId="ADAL" clId="{F3FC8390-985B-4EA9-808A-2D26329F365F}" dt="2025-05-30T11:10:08.982" v="1873" actId="47"/>
        <pc:sldMkLst>
          <pc:docMk/>
          <pc:sldMk cId="2144462760" sldId="780"/>
        </pc:sldMkLst>
      </pc:sldChg>
      <pc:sldChg chg="del">
        <pc:chgData name="Charlotte Van Beirendonck" userId="a2738b66-1225-4c5c-8ce2-e793d65da68a" providerId="ADAL" clId="{F3FC8390-985B-4EA9-808A-2D26329F365F}" dt="2025-05-30T11:10:08.982" v="1873" actId="47"/>
        <pc:sldMkLst>
          <pc:docMk/>
          <pc:sldMk cId="1464540940" sldId="781"/>
        </pc:sldMkLst>
      </pc:sldChg>
      <pc:sldChg chg="del">
        <pc:chgData name="Charlotte Van Beirendonck" userId="a2738b66-1225-4c5c-8ce2-e793d65da68a" providerId="ADAL" clId="{F3FC8390-985B-4EA9-808A-2D26329F365F}" dt="2025-05-30T11:10:08.982" v="1873" actId="47"/>
        <pc:sldMkLst>
          <pc:docMk/>
          <pc:sldMk cId="3093407696" sldId="782"/>
        </pc:sldMkLst>
      </pc:sldChg>
      <pc:sldChg chg="del">
        <pc:chgData name="Charlotte Van Beirendonck" userId="a2738b66-1225-4c5c-8ce2-e793d65da68a" providerId="ADAL" clId="{F3FC8390-985B-4EA9-808A-2D26329F365F}" dt="2025-05-30T11:10:08.982" v="1873" actId="47"/>
        <pc:sldMkLst>
          <pc:docMk/>
          <pc:sldMk cId="1807198311" sldId="783"/>
        </pc:sldMkLst>
      </pc:sldChg>
      <pc:sldChg chg="del">
        <pc:chgData name="Charlotte Van Beirendonck" userId="a2738b66-1225-4c5c-8ce2-e793d65da68a" providerId="ADAL" clId="{F3FC8390-985B-4EA9-808A-2D26329F365F}" dt="2025-05-30T11:10:08.982" v="1873" actId="47"/>
        <pc:sldMkLst>
          <pc:docMk/>
          <pc:sldMk cId="4187026729" sldId="784"/>
        </pc:sldMkLst>
      </pc:sldChg>
      <pc:sldChg chg="del">
        <pc:chgData name="Charlotte Van Beirendonck" userId="a2738b66-1225-4c5c-8ce2-e793d65da68a" providerId="ADAL" clId="{F3FC8390-985B-4EA9-808A-2D26329F365F}" dt="2025-05-30T11:10:08.982" v="1873" actId="47"/>
        <pc:sldMkLst>
          <pc:docMk/>
          <pc:sldMk cId="242539449" sldId="785"/>
        </pc:sldMkLst>
      </pc:sldChg>
      <pc:sldChg chg="del">
        <pc:chgData name="Charlotte Van Beirendonck" userId="a2738b66-1225-4c5c-8ce2-e793d65da68a" providerId="ADAL" clId="{F3FC8390-985B-4EA9-808A-2D26329F365F}" dt="2025-05-30T11:10:08.982" v="1873" actId="47"/>
        <pc:sldMkLst>
          <pc:docMk/>
          <pc:sldMk cId="2670502606" sldId="800"/>
        </pc:sldMkLst>
      </pc:sldChg>
      <pc:sldChg chg="del">
        <pc:chgData name="Charlotte Van Beirendonck" userId="a2738b66-1225-4c5c-8ce2-e793d65da68a" providerId="ADAL" clId="{F3FC8390-985B-4EA9-808A-2D26329F365F}" dt="2025-05-30T11:10:08.982" v="1873" actId="47"/>
        <pc:sldMkLst>
          <pc:docMk/>
          <pc:sldMk cId="2307561814" sldId="803"/>
        </pc:sldMkLst>
      </pc:sldChg>
      <pc:sldChg chg="del">
        <pc:chgData name="Charlotte Van Beirendonck" userId="a2738b66-1225-4c5c-8ce2-e793d65da68a" providerId="ADAL" clId="{F3FC8390-985B-4EA9-808A-2D26329F365F}" dt="2025-05-30T11:10:08.982" v="1873" actId="47"/>
        <pc:sldMkLst>
          <pc:docMk/>
          <pc:sldMk cId="2093879332" sldId="807"/>
        </pc:sldMkLst>
      </pc:sldChg>
      <pc:sldChg chg="del">
        <pc:chgData name="Charlotte Van Beirendonck" userId="a2738b66-1225-4c5c-8ce2-e793d65da68a" providerId="ADAL" clId="{F3FC8390-985B-4EA9-808A-2D26329F365F}" dt="2025-05-30T11:10:08.982" v="1873" actId="47"/>
        <pc:sldMkLst>
          <pc:docMk/>
          <pc:sldMk cId="1206580233" sldId="808"/>
        </pc:sldMkLst>
      </pc:sldChg>
      <pc:sldChg chg="del">
        <pc:chgData name="Charlotte Van Beirendonck" userId="a2738b66-1225-4c5c-8ce2-e793d65da68a" providerId="ADAL" clId="{F3FC8390-985B-4EA9-808A-2D26329F365F}" dt="2025-05-30T11:10:08.982" v="1873" actId="47"/>
        <pc:sldMkLst>
          <pc:docMk/>
          <pc:sldMk cId="2707974413" sldId="809"/>
        </pc:sldMkLst>
      </pc:sldChg>
      <pc:sldChg chg="del">
        <pc:chgData name="Charlotte Van Beirendonck" userId="a2738b66-1225-4c5c-8ce2-e793d65da68a" providerId="ADAL" clId="{F3FC8390-985B-4EA9-808A-2D26329F365F}" dt="2025-05-30T11:10:08.982" v="1873" actId="47"/>
        <pc:sldMkLst>
          <pc:docMk/>
          <pc:sldMk cId="713576517" sldId="815"/>
        </pc:sldMkLst>
      </pc:sldChg>
      <pc:sldChg chg="del">
        <pc:chgData name="Charlotte Van Beirendonck" userId="a2738b66-1225-4c5c-8ce2-e793d65da68a" providerId="ADAL" clId="{F3FC8390-985B-4EA9-808A-2D26329F365F}" dt="2025-05-30T11:10:08.982" v="1873" actId="47"/>
        <pc:sldMkLst>
          <pc:docMk/>
          <pc:sldMk cId="4152830396" sldId="950"/>
        </pc:sldMkLst>
      </pc:sldChg>
      <pc:sldChg chg="del">
        <pc:chgData name="Charlotte Van Beirendonck" userId="a2738b66-1225-4c5c-8ce2-e793d65da68a" providerId="ADAL" clId="{F3FC8390-985B-4EA9-808A-2D26329F365F}" dt="2025-05-30T11:10:08.982" v="1873" actId="47"/>
        <pc:sldMkLst>
          <pc:docMk/>
          <pc:sldMk cId="1261035214" sldId="951"/>
        </pc:sldMkLst>
      </pc:sldChg>
      <pc:sldChg chg="del">
        <pc:chgData name="Charlotte Van Beirendonck" userId="a2738b66-1225-4c5c-8ce2-e793d65da68a" providerId="ADAL" clId="{F3FC8390-985B-4EA9-808A-2D26329F365F}" dt="2025-05-30T11:10:08.982" v="1873" actId="47"/>
        <pc:sldMkLst>
          <pc:docMk/>
          <pc:sldMk cId="417918804" sldId="952"/>
        </pc:sldMkLst>
      </pc:sldChg>
      <pc:sldChg chg="del">
        <pc:chgData name="Charlotte Van Beirendonck" userId="a2738b66-1225-4c5c-8ce2-e793d65da68a" providerId="ADAL" clId="{F3FC8390-985B-4EA9-808A-2D26329F365F}" dt="2025-05-30T11:10:08.982" v="1873" actId="47"/>
        <pc:sldMkLst>
          <pc:docMk/>
          <pc:sldMk cId="2491089688" sldId="953"/>
        </pc:sldMkLst>
      </pc:sldChg>
      <pc:sldChg chg="del">
        <pc:chgData name="Charlotte Van Beirendonck" userId="a2738b66-1225-4c5c-8ce2-e793d65da68a" providerId="ADAL" clId="{F3FC8390-985B-4EA9-808A-2D26329F365F}" dt="2025-05-30T11:10:08.982" v="1873" actId="47"/>
        <pc:sldMkLst>
          <pc:docMk/>
          <pc:sldMk cId="0" sldId="956"/>
        </pc:sldMkLst>
      </pc:sldChg>
      <pc:sldChg chg="del">
        <pc:chgData name="Charlotte Van Beirendonck" userId="a2738b66-1225-4c5c-8ce2-e793d65da68a" providerId="ADAL" clId="{F3FC8390-985B-4EA9-808A-2D26329F365F}" dt="2025-05-30T11:10:08.982" v="1873" actId="47"/>
        <pc:sldMkLst>
          <pc:docMk/>
          <pc:sldMk cId="733664573" sldId="958"/>
        </pc:sldMkLst>
      </pc:sldChg>
      <pc:sldChg chg="del">
        <pc:chgData name="Charlotte Van Beirendonck" userId="a2738b66-1225-4c5c-8ce2-e793d65da68a" providerId="ADAL" clId="{F3FC8390-985B-4EA9-808A-2D26329F365F}" dt="2025-05-30T11:10:08.982" v="1873" actId="47"/>
        <pc:sldMkLst>
          <pc:docMk/>
          <pc:sldMk cId="4041140797" sldId="959"/>
        </pc:sldMkLst>
      </pc:sldChg>
      <pc:sldChg chg="del">
        <pc:chgData name="Charlotte Van Beirendonck" userId="a2738b66-1225-4c5c-8ce2-e793d65da68a" providerId="ADAL" clId="{F3FC8390-985B-4EA9-808A-2D26329F365F}" dt="2025-05-30T11:10:08.982" v="1873" actId="47"/>
        <pc:sldMkLst>
          <pc:docMk/>
          <pc:sldMk cId="2681844054" sldId="2797"/>
        </pc:sldMkLst>
      </pc:sldChg>
      <pc:sldChg chg="addSp delSp modSp mod">
        <pc:chgData name="Charlotte Van Beirendonck" userId="a2738b66-1225-4c5c-8ce2-e793d65da68a" providerId="ADAL" clId="{F3FC8390-985B-4EA9-808A-2D26329F365F}" dt="2025-05-29T11:38:01.330" v="423" actId="20577"/>
        <pc:sldMkLst>
          <pc:docMk/>
          <pc:sldMk cId="2062429546" sldId="2806"/>
        </pc:sldMkLst>
        <pc:spChg chg="mod">
          <ac:chgData name="Charlotte Van Beirendonck" userId="a2738b66-1225-4c5c-8ce2-e793d65da68a" providerId="ADAL" clId="{F3FC8390-985B-4EA9-808A-2D26329F365F}" dt="2025-05-29T11:38:01.330" v="423" actId="20577"/>
          <ac:spMkLst>
            <pc:docMk/>
            <pc:sldMk cId="2062429546" sldId="2806"/>
            <ac:spMk id="2" creationId="{79CD0828-EF01-9772-E5B0-8E8A1CB0A07C}"/>
          </ac:spMkLst>
        </pc:spChg>
        <pc:spChg chg="add mod">
          <ac:chgData name="Charlotte Van Beirendonck" userId="a2738b66-1225-4c5c-8ce2-e793d65da68a" providerId="ADAL" clId="{F3FC8390-985B-4EA9-808A-2D26329F365F}" dt="2025-05-29T11:37:39.590" v="402" actId="1076"/>
          <ac:spMkLst>
            <pc:docMk/>
            <pc:sldMk cId="2062429546" sldId="2806"/>
            <ac:spMk id="8" creationId="{215E141F-9125-F30D-62BA-2965164F35F2}"/>
          </ac:spMkLst>
        </pc:spChg>
        <pc:spChg chg="add mod">
          <ac:chgData name="Charlotte Van Beirendonck" userId="a2738b66-1225-4c5c-8ce2-e793d65da68a" providerId="ADAL" clId="{F3FC8390-985B-4EA9-808A-2D26329F365F}" dt="2025-05-29T11:37:46.102" v="403" actId="1076"/>
          <ac:spMkLst>
            <pc:docMk/>
            <pc:sldMk cId="2062429546" sldId="2806"/>
            <ac:spMk id="9" creationId="{C1222698-53ED-E4CD-1991-D1D6D4E7954D}"/>
          </ac:spMkLst>
        </pc:spChg>
        <pc:spChg chg="add mod">
          <ac:chgData name="Charlotte Van Beirendonck" userId="a2738b66-1225-4c5c-8ce2-e793d65da68a" providerId="ADAL" clId="{F3FC8390-985B-4EA9-808A-2D26329F365F}" dt="2025-05-29T11:37:52.705" v="405" actId="1076"/>
          <ac:spMkLst>
            <pc:docMk/>
            <pc:sldMk cId="2062429546" sldId="2806"/>
            <ac:spMk id="10" creationId="{F3101289-15A4-5A79-46FC-46A011883DA6}"/>
          </ac:spMkLst>
        </pc:spChg>
      </pc:sldChg>
      <pc:sldChg chg="addSp delSp modSp add del mod setBg">
        <pc:chgData name="Charlotte Van Beirendonck" userId="a2738b66-1225-4c5c-8ce2-e793d65da68a" providerId="ADAL" clId="{F3FC8390-985B-4EA9-808A-2D26329F365F}" dt="2025-06-05T12:46:50.772" v="2896" actId="255"/>
        <pc:sldMkLst>
          <pc:docMk/>
          <pc:sldMk cId="2874885023" sldId="2813"/>
        </pc:sldMkLst>
        <pc:spChg chg="mod">
          <ac:chgData name="Charlotte Van Beirendonck" userId="a2738b66-1225-4c5c-8ce2-e793d65da68a" providerId="ADAL" clId="{F3FC8390-985B-4EA9-808A-2D26329F365F}" dt="2025-06-05T12:46:50.772" v="2896" actId="255"/>
          <ac:spMkLst>
            <pc:docMk/>
            <pc:sldMk cId="2874885023" sldId="2813"/>
            <ac:spMk id="3" creationId="{E717A01C-4C5C-7541-0AF7-7DDEC8970308}"/>
          </ac:spMkLst>
        </pc:spChg>
        <pc:picChg chg="add mod modCrop">
          <ac:chgData name="Charlotte Van Beirendonck" userId="a2738b66-1225-4c5c-8ce2-e793d65da68a" providerId="ADAL" clId="{F3FC8390-985B-4EA9-808A-2D26329F365F}" dt="2025-06-05T12:29:13.276" v="2883" actId="14100"/>
          <ac:picMkLst>
            <pc:docMk/>
            <pc:sldMk cId="2874885023" sldId="2813"/>
            <ac:picMk id="4" creationId="{25D5BCF8-B033-F8D2-2FC3-ECA447790663}"/>
          </ac:picMkLst>
        </pc:picChg>
        <pc:picChg chg="del">
          <ac:chgData name="Charlotte Van Beirendonck" userId="a2738b66-1225-4c5c-8ce2-e793d65da68a" providerId="ADAL" clId="{F3FC8390-985B-4EA9-808A-2D26329F365F}" dt="2025-06-05T12:27:33.334" v="2866" actId="478"/>
          <ac:picMkLst>
            <pc:docMk/>
            <pc:sldMk cId="2874885023" sldId="2813"/>
            <ac:picMk id="13314" creationId="{3EEA04EE-335E-5D60-E181-78B299706605}"/>
          </ac:picMkLst>
        </pc:picChg>
      </pc:sldChg>
      <pc:sldChg chg="addSp delSp modSp mod modAnim">
        <pc:chgData name="Charlotte Van Beirendonck" userId="a2738b66-1225-4c5c-8ce2-e793d65da68a" providerId="ADAL" clId="{F3FC8390-985B-4EA9-808A-2D26329F365F}" dt="2025-05-30T11:03:36.632" v="1466" actId="1076"/>
        <pc:sldMkLst>
          <pc:docMk/>
          <pc:sldMk cId="3095046843" sldId="2820"/>
        </pc:sldMkLst>
        <pc:spChg chg="add mod">
          <ac:chgData name="Charlotte Van Beirendonck" userId="a2738b66-1225-4c5c-8ce2-e793d65da68a" providerId="ADAL" clId="{F3FC8390-985B-4EA9-808A-2D26329F365F}" dt="2025-05-30T11:03:36.632" v="1466" actId="1076"/>
          <ac:spMkLst>
            <pc:docMk/>
            <pc:sldMk cId="3095046843" sldId="2820"/>
            <ac:spMk id="9" creationId="{1452749B-7374-68CF-F163-239E30FBE2FF}"/>
          </ac:spMkLst>
        </pc:spChg>
        <pc:picChg chg="add mod">
          <ac:chgData name="Charlotte Van Beirendonck" userId="a2738b66-1225-4c5c-8ce2-e793d65da68a" providerId="ADAL" clId="{F3FC8390-985B-4EA9-808A-2D26329F365F}" dt="2025-05-30T11:03:30.306" v="1463" actId="1076"/>
          <ac:picMkLst>
            <pc:docMk/>
            <pc:sldMk cId="3095046843" sldId="2820"/>
            <ac:picMk id="7" creationId="{0E293D47-CE89-117B-F488-ECA9F1D22C91}"/>
          </ac:picMkLst>
        </pc:picChg>
        <pc:picChg chg="add mod">
          <ac:chgData name="Charlotte Van Beirendonck" userId="a2738b66-1225-4c5c-8ce2-e793d65da68a" providerId="ADAL" clId="{F3FC8390-985B-4EA9-808A-2D26329F365F}" dt="2025-05-30T10:10:11.874" v="1131"/>
          <ac:picMkLst>
            <pc:docMk/>
            <pc:sldMk cId="3095046843" sldId="2820"/>
            <ac:picMk id="8" creationId="{F2502589-33B9-CACC-4652-E0310032ED81}"/>
          </ac:picMkLst>
        </pc:picChg>
      </pc:sldChg>
      <pc:sldChg chg="addSp delSp modSp mod ord">
        <pc:chgData name="Charlotte Van Beirendonck" userId="a2738b66-1225-4c5c-8ce2-e793d65da68a" providerId="ADAL" clId="{F3FC8390-985B-4EA9-808A-2D26329F365F}" dt="2025-05-30T10:02:38.938" v="893" actId="20577"/>
        <pc:sldMkLst>
          <pc:docMk/>
          <pc:sldMk cId="190518728" sldId="2821"/>
        </pc:sldMkLst>
        <pc:spChg chg="add mod">
          <ac:chgData name="Charlotte Van Beirendonck" userId="a2738b66-1225-4c5c-8ce2-e793d65da68a" providerId="ADAL" clId="{F3FC8390-985B-4EA9-808A-2D26329F365F}" dt="2025-05-30T10:02:38.938" v="893" actId="20577"/>
          <ac:spMkLst>
            <pc:docMk/>
            <pc:sldMk cId="190518728" sldId="2821"/>
            <ac:spMk id="8" creationId="{0EEFFBFA-162F-1ECC-0FB1-E69CC7789C07}"/>
          </ac:spMkLst>
        </pc:spChg>
      </pc:sldChg>
      <pc:sldChg chg="del">
        <pc:chgData name="Charlotte Van Beirendonck" userId="a2738b66-1225-4c5c-8ce2-e793d65da68a" providerId="ADAL" clId="{F3FC8390-985B-4EA9-808A-2D26329F365F}" dt="2025-05-30T10:04:33.638" v="1043" actId="47"/>
        <pc:sldMkLst>
          <pc:docMk/>
          <pc:sldMk cId="1123280531" sldId="2822"/>
        </pc:sldMkLst>
      </pc:sldChg>
      <pc:sldChg chg="del">
        <pc:chgData name="Charlotte Van Beirendonck" userId="a2738b66-1225-4c5c-8ce2-e793d65da68a" providerId="ADAL" clId="{F3FC8390-985B-4EA9-808A-2D26329F365F}" dt="2025-05-30T10:04:33.638" v="1043" actId="47"/>
        <pc:sldMkLst>
          <pc:docMk/>
          <pc:sldMk cId="1101712116" sldId="2823"/>
        </pc:sldMkLst>
      </pc:sldChg>
      <pc:sldChg chg="del">
        <pc:chgData name="Charlotte Van Beirendonck" userId="a2738b66-1225-4c5c-8ce2-e793d65da68a" providerId="ADAL" clId="{F3FC8390-985B-4EA9-808A-2D26329F365F}" dt="2025-05-30T10:04:33.638" v="1043" actId="47"/>
        <pc:sldMkLst>
          <pc:docMk/>
          <pc:sldMk cId="4187134143" sldId="2824"/>
        </pc:sldMkLst>
      </pc:sldChg>
      <pc:sldChg chg="addSp modSp mod">
        <pc:chgData name="Charlotte Van Beirendonck" userId="a2738b66-1225-4c5c-8ce2-e793d65da68a" providerId="ADAL" clId="{F3FC8390-985B-4EA9-808A-2D26329F365F}" dt="2025-05-30T11:11:08.336" v="1880" actId="207"/>
        <pc:sldMkLst>
          <pc:docMk/>
          <pc:sldMk cId="3056524599" sldId="2825"/>
        </pc:sldMkLst>
        <pc:spChg chg="mod">
          <ac:chgData name="Charlotte Van Beirendonck" userId="a2738b66-1225-4c5c-8ce2-e793d65da68a" providerId="ADAL" clId="{F3FC8390-985B-4EA9-808A-2D26329F365F}" dt="2025-05-30T10:09:28.728" v="1122" actId="20577"/>
          <ac:spMkLst>
            <pc:docMk/>
            <pc:sldMk cId="3056524599" sldId="2825"/>
            <ac:spMk id="2" creationId="{C50A18AB-F164-4397-60D3-DFA5AF237A25}"/>
          </ac:spMkLst>
        </pc:spChg>
        <pc:spChg chg="add mod">
          <ac:chgData name="Charlotte Van Beirendonck" userId="a2738b66-1225-4c5c-8ce2-e793d65da68a" providerId="ADAL" clId="{F3FC8390-985B-4EA9-808A-2D26329F365F}" dt="2025-05-30T11:11:08.336" v="1880" actId="207"/>
          <ac:spMkLst>
            <pc:docMk/>
            <pc:sldMk cId="3056524599" sldId="2825"/>
            <ac:spMk id="3" creationId="{E9C59144-40F5-9B18-A0B7-FA287B299BF8}"/>
          </ac:spMkLst>
        </pc:spChg>
      </pc:sldChg>
      <pc:sldChg chg="addSp delSp modSp mod ord delAnim">
        <pc:chgData name="Charlotte Van Beirendonck" userId="a2738b66-1225-4c5c-8ce2-e793d65da68a" providerId="ADAL" clId="{F3FC8390-985B-4EA9-808A-2D26329F365F}" dt="2025-05-30T10:15:01.184" v="1397" actId="1037"/>
        <pc:sldMkLst>
          <pc:docMk/>
          <pc:sldMk cId="1210829946" sldId="2826"/>
        </pc:sldMkLst>
        <pc:spChg chg="add mod">
          <ac:chgData name="Charlotte Van Beirendonck" userId="a2738b66-1225-4c5c-8ce2-e793d65da68a" providerId="ADAL" clId="{F3FC8390-985B-4EA9-808A-2D26329F365F}" dt="2025-05-30T10:15:01.184" v="1397" actId="1037"/>
          <ac:spMkLst>
            <pc:docMk/>
            <pc:sldMk cId="1210829946" sldId="2826"/>
            <ac:spMk id="5" creationId="{FD4D6482-1D49-6BAC-0507-C63E748A5D97}"/>
          </ac:spMkLst>
        </pc:spChg>
      </pc:sldChg>
      <pc:sldChg chg="del">
        <pc:chgData name="Charlotte Van Beirendonck" userId="a2738b66-1225-4c5c-8ce2-e793d65da68a" providerId="ADAL" clId="{F3FC8390-985B-4EA9-808A-2D26329F365F}" dt="2025-05-30T10:09:56.703" v="1128" actId="47"/>
        <pc:sldMkLst>
          <pc:docMk/>
          <pc:sldMk cId="1805584022" sldId="2827"/>
        </pc:sldMkLst>
      </pc:sldChg>
      <pc:sldChg chg="del">
        <pc:chgData name="Charlotte Van Beirendonck" userId="a2738b66-1225-4c5c-8ce2-e793d65da68a" providerId="ADAL" clId="{F3FC8390-985B-4EA9-808A-2D26329F365F}" dt="2025-05-30T10:10:00.122" v="1129" actId="47"/>
        <pc:sldMkLst>
          <pc:docMk/>
          <pc:sldMk cId="2197734094" sldId="2828"/>
        </pc:sldMkLst>
      </pc:sldChg>
      <pc:sldChg chg="del">
        <pc:chgData name="Charlotte Van Beirendonck" userId="a2738b66-1225-4c5c-8ce2-e793d65da68a" providerId="ADAL" clId="{F3FC8390-985B-4EA9-808A-2D26329F365F}" dt="2025-05-30T10:10:00.122" v="1129" actId="47"/>
        <pc:sldMkLst>
          <pc:docMk/>
          <pc:sldMk cId="1172840174" sldId="2829"/>
        </pc:sldMkLst>
      </pc:sldChg>
      <pc:sldChg chg="del">
        <pc:chgData name="Charlotte Van Beirendonck" userId="a2738b66-1225-4c5c-8ce2-e793d65da68a" providerId="ADAL" clId="{F3FC8390-985B-4EA9-808A-2D26329F365F}" dt="2025-05-30T10:10:01.375" v="1130" actId="47"/>
        <pc:sldMkLst>
          <pc:docMk/>
          <pc:sldMk cId="1830115429" sldId="2830"/>
        </pc:sldMkLst>
      </pc:sldChg>
      <pc:sldChg chg="addSp delSp modSp mod delAnim modAnim">
        <pc:chgData name="Charlotte Van Beirendonck" userId="a2738b66-1225-4c5c-8ce2-e793d65da68a" providerId="ADAL" clId="{F3FC8390-985B-4EA9-808A-2D26329F365F}" dt="2025-06-05T08:28:18.449" v="2332" actId="20577"/>
        <pc:sldMkLst>
          <pc:docMk/>
          <pc:sldMk cId="2907893193" sldId="2831"/>
        </pc:sldMkLst>
        <pc:spChg chg="del">
          <ac:chgData name="Charlotte Van Beirendonck" userId="a2738b66-1225-4c5c-8ce2-e793d65da68a" providerId="ADAL" clId="{F3FC8390-985B-4EA9-808A-2D26329F365F}" dt="2025-06-05T08:19:27.838" v="1920" actId="478"/>
          <ac:spMkLst>
            <pc:docMk/>
            <pc:sldMk cId="2907893193" sldId="2831"/>
            <ac:spMk id="4" creationId="{FBF4842F-0C19-B269-F017-A51AED07186D}"/>
          </ac:spMkLst>
        </pc:spChg>
        <pc:spChg chg="add del mod">
          <ac:chgData name="Charlotte Van Beirendonck" userId="a2738b66-1225-4c5c-8ce2-e793d65da68a" providerId="ADAL" clId="{F3FC8390-985B-4EA9-808A-2D26329F365F}" dt="2025-06-05T08:27:17.813" v="2221" actId="478"/>
          <ac:spMkLst>
            <pc:docMk/>
            <pc:sldMk cId="2907893193" sldId="2831"/>
            <ac:spMk id="5" creationId="{24B4355C-2FDC-D7FF-91A7-BB35C362EE4B}"/>
          </ac:spMkLst>
        </pc:spChg>
        <pc:spChg chg="add del mod">
          <ac:chgData name="Charlotte Van Beirendonck" userId="a2738b66-1225-4c5c-8ce2-e793d65da68a" providerId="ADAL" clId="{F3FC8390-985B-4EA9-808A-2D26329F365F}" dt="2025-06-05T08:27:17.813" v="2221" actId="478"/>
          <ac:spMkLst>
            <pc:docMk/>
            <pc:sldMk cId="2907893193" sldId="2831"/>
            <ac:spMk id="6" creationId="{2F5A1A56-EB2F-A0BE-CE71-9952F3D08AA4}"/>
          </ac:spMkLst>
        </pc:spChg>
        <pc:spChg chg="add mod">
          <ac:chgData name="Charlotte Van Beirendonck" userId="a2738b66-1225-4c5c-8ce2-e793d65da68a" providerId="ADAL" clId="{F3FC8390-985B-4EA9-808A-2D26329F365F}" dt="2025-06-05T08:28:18.449" v="2332" actId="20577"/>
          <ac:spMkLst>
            <pc:docMk/>
            <pc:sldMk cId="2907893193" sldId="2831"/>
            <ac:spMk id="7" creationId="{F626A5C6-F446-B2C6-AC37-7A6071A856A5}"/>
          </ac:spMkLst>
        </pc:spChg>
        <pc:picChg chg="add del mod modCrop">
          <ac:chgData name="Charlotte Van Beirendonck" userId="a2738b66-1225-4c5c-8ce2-e793d65da68a" providerId="ADAL" clId="{F3FC8390-985B-4EA9-808A-2D26329F365F}" dt="2025-06-05T08:17:57.239" v="1901" actId="478"/>
          <ac:picMkLst>
            <pc:docMk/>
            <pc:sldMk cId="2907893193" sldId="2831"/>
            <ac:picMk id="3" creationId="{79CB27C7-C44C-B228-DA78-4F56CB4F57C5}"/>
          </ac:picMkLst>
        </pc:picChg>
        <pc:picChg chg="add mod">
          <ac:chgData name="Charlotte Van Beirendonck" userId="a2738b66-1225-4c5c-8ce2-e793d65da68a" providerId="ADAL" clId="{F3FC8390-985B-4EA9-808A-2D26329F365F}" dt="2025-06-05T08:27:34.569" v="2222"/>
          <ac:picMkLst>
            <pc:docMk/>
            <pc:sldMk cId="2907893193" sldId="2831"/>
            <ac:picMk id="8" creationId="{8C9AF16C-6B2C-33C0-12C0-CF77F6CC0CEE}"/>
          </ac:picMkLst>
        </pc:picChg>
      </pc:sldChg>
      <pc:sldChg chg="addSp delSp modSp mod">
        <pc:chgData name="Charlotte Van Beirendonck" userId="a2738b66-1225-4c5c-8ce2-e793d65da68a" providerId="ADAL" clId="{F3FC8390-985B-4EA9-808A-2D26329F365F}" dt="2025-05-30T11:09:49.109" v="1871" actId="1076"/>
        <pc:sldMkLst>
          <pc:docMk/>
          <pc:sldMk cId="887629734" sldId="2832"/>
        </pc:sldMkLst>
        <pc:picChg chg="add mod modCrop">
          <ac:chgData name="Charlotte Van Beirendonck" userId="a2738b66-1225-4c5c-8ce2-e793d65da68a" providerId="ADAL" clId="{F3FC8390-985B-4EA9-808A-2D26329F365F}" dt="2025-05-30T11:09:49.109" v="1871" actId="1076"/>
          <ac:picMkLst>
            <pc:docMk/>
            <pc:sldMk cId="887629734" sldId="2832"/>
            <ac:picMk id="8" creationId="{7B59433B-940B-0B02-675B-EE2EE744B785}"/>
          </ac:picMkLst>
        </pc:picChg>
      </pc:sldChg>
      <pc:sldChg chg="del">
        <pc:chgData name="Charlotte Van Beirendonck" userId="a2738b66-1225-4c5c-8ce2-e793d65da68a" providerId="ADAL" clId="{F3FC8390-985B-4EA9-808A-2D26329F365F}" dt="2025-05-30T11:10:08.982" v="1873" actId="47"/>
        <pc:sldMkLst>
          <pc:docMk/>
          <pc:sldMk cId="1479771165" sldId="2833"/>
        </pc:sldMkLst>
      </pc:sldChg>
      <pc:sldChg chg="del">
        <pc:chgData name="Charlotte Van Beirendonck" userId="a2738b66-1225-4c5c-8ce2-e793d65da68a" providerId="ADAL" clId="{F3FC8390-985B-4EA9-808A-2D26329F365F}" dt="2025-05-30T11:10:08.982" v="1873" actId="47"/>
        <pc:sldMkLst>
          <pc:docMk/>
          <pc:sldMk cId="1863703264" sldId="2834"/>
        </pc:sldMkLst>
      </pc:sldChg>
      <pc:sldChg chg="del">
        <pc:chgData name="Charlotte Van Beirendonck" userId="a2738b66-1225-4c5c-8ce2-e793d65da68a" providerId="ADAL" clId="{F3FC8390-985B-4EA9-808A-2D26329F365F}" dt="2025-05-30T11:10:08.982" v="1873" actId="47"/>
        <pc:sldMkLst>
          <pc:docMk/>
          <pc:sldMk cId="3403589819" sldId="2835"/>
        </pc:sldMkLst>
      </pc:sldChg>
      <pc:sldChg chg="del">
        <pc:chgData name="Charlotte Van Beirendonck" userId="a2738b66-1225-4c5c-8ce2-e793d65da68a" providerId="ADAL" clId="{F3FC8390-985B-4EA9-808A-2D26329F365F}" dt="2025-05-30T11:10:08.982" v="1873" actId="47"/>
        <pc:sldMkLst>
          <pc:docMk/>
          <pc:sldMk cId="1314569255" sldId="2836"/>
        </pc:sldMkLst>
      </pc:sldChg>
      <pc:sldChg chg="del">
        <pc:chgData name="Charlotte Van Beirendonck" userId="a2738b66-1225-4c5c-8ce2-e793d65da68a" providerId="ADAL" clId="{F3FC8390-985B-4EA9-808A-2D26329F365F}" dt="2025-05-30T11:10:08.982" v="1873" actId="47"/>
        <pc:sldMkLst>
          <pc:docMk/>
          <pc:sldMk cId="3692966494" sldId="2837"/>
        </pc:sldMkLst>
      </pc:sldChg>
      <pc:sldChg chg="del">
        <pc:chgData name="Charlotte Van Beirendonck" userId="a2738b66-1225-4c5c-8ce2-e793d65da68a" providerId="ADAL" clId="{F3FC8390-985B-4EA9-808A-2D26329F365F}" dt="2025-05-30T11:10:08.982" v="1873" actId="47"/>
        <pc:sldMkLst>
          <pc:docMk/>
          <pc:sldMk cId="3796617689" sldId="2838"/>
        </pc:sldMkLst>
      </pc:sldChg>
      <pc:sldChg chg="del">
        <pc:chgData name="Charlotte Van Beirendonck" userId="a2738b66-1225-4c5c-8ce2-e793d65da68a" providerId="ADAL" clId="{F3FC8390-985B-4EA9-808A-2D26329F365F}" dt="2025-05-30T11:10:08.982" v="1873" actId="47"/>
        <pc:sldMkLst>
          <pc:docMk/>
          <pc:sldMk cId="1147688733" sldId="2839"/>
        </pc:sldMkLst>
      </pc:sldChg>
      <pc:sldChg chg="del">
        <pc:chgData name="Charlotte Van Beirendonck" userId="a2738b66-1225-4c5c-8ce2-e793d65da68a" providerId="ADAL" clId="{F3FC8390-985B-4EA9-808A-2D26329F365F}" dt="2025-05-30T11:10:08.982" v="1873" actId="47"/>
        <pc:sldMkLst>
          <pc:docMk/>
          <pc:sldMk cId="2589546336" sldId="2840"/>
        </pc:sldMkLst>
      </pc:sldChg>
      <pc:sldChg chg="del">
        <pc:chgData name="Charlotte Van Beirendonck" userId="a2738b66-1225-4c5c-8ce2-e793d65da68a" providerId="ADAL" clId="{F3FC8390-985B-4EA9-808A-2D26329F365F}" dt="2025-05-30T11:10:08.982" v="1873" actId="47"/>
        <pc:sldMkLst>
          <pc:docMk/>
          <pc:sldMk cId="2614508978" sldId="2842"/>
        </pc:sldMkLst>
      </pc:sldChg>
      <pc:sldChg chg="del">
        <pc:chgData name="Charlotte Van Beirendonck" userId="a2738b66-1225-4c5c-8ce2-e793d65da68a" providerId="ADAL" clId="{F3FC8390-985B-4EA9-808A-2D26329F365F}" dt="2025-05-30T11:10:08.982" v="1873" actId="47"/>
        <pc:sldMkLst>
          <pc:docMk/>
          <pc:sldMk cId="4029854410" sldId="2843"/>
        </pc:sldMkLst>
      </pc:sldChg>
      <pc:sldChg chg="del">
        <pc:chgData name="Charlotte Van Beirendonck" userId="a2738b66-1225-4c5c-8ce2-e793d65da68a" providerId="ADAL" clId="{F3FC8390-985B-4EA9-808A-2D26329F365F}" dt="2025-05-30T11:10:08.982" v="1873" actId="47"/>
        <pc:sldMkLst>
          <pc:docMk/>
          <pc:sldMk cId="898939970" sldId="2844"/>
        </pc:sldMkLst>
      </pc:sldChg>
      <pc:sldChg chg="del">
        <pc:chgData name="Charlotte Van Beirendonck" userId="a2738b66-1225-4c5c-8ce2-e793d65da68a" providerId="ADAL" clId="{F3FC8390-985B-4EA9-808A-2D26329F365F}" dt="2025-05-30T11:10:08.982" v="1873" actId="47"/>
        <pc:sldMkLst>
          <pc:docMk/>
          <pc:sldMk cId="2507827468" sldId="2845"/>
        </pc:sldMkLst>
      </pc:sldChg>
      <pc:sldChg chg="del">
        <pc:chgData name="Charlotte Van Beirendonck" userId="a2738b66-1225-4c5c-8ce2-e793d65da68a" providerId="ADAL" clId="{F3FC8390-985B-4EA9-808A-2D26329F365F}" dt="2025-05-30T11:10:08.982" v="1873" actId="47"/>
        <pc:sldMkLst>
          <pc:docMk/>
          <pc:sldMk cId="2254601042" sldId="2848"/>
        </pc:sldMkLst>
      </pc:sldChg>
      <pc:sldChg chg="del">
        <pc:chgData name="Charlotte Van Beirendonck" userId="a2738b66-1225-4c5c-8ce2-e793d65da68a" providerId="ADAL" clId="{F3FC8390-985B-4EA9-808A-2D26329F365F}" dt="2025-05-30T11:10:08.982" v="1873" actId="47"/>
        <pc:sldMkLst>
          <pc:docMk/>
          <pc:sldMk cId="2530642047" sldId="2849"/>
        </pc:sldMkLst>
      </pc:sldChg>
      <pc:sldChg chg="del">
        <pc:chgData name="Charlotte Van Beirendonck" userId="a2738b66-1225-4c5c-8ce2-e793d65da68a" providerId="ADAL" clId="{F3FC8390-985B-4EA9-808A-2D26329F365F}" dt="2025-05-30T11:10:08.982" v="1873" actId="47"/>
        <pc:sldMkLst>
          <pc:docMk/>
          <pc:sldMk cId="2361600706" sldId="2850"/>
        </pc:sldMkLst>
      </pc:sldChg>
      <pc:sldChg chg="addSp delSp modSp add mod ord">
        <pc:chgData name="Charlotte Van Beirendonck" userId="a2738b66-1225-4c5c-8ce2-e793d65da68a" providerId="ADAL" clId="{F3FC8390-985B-4EA9-808A-2D26329F365F}" dt="2025-05-30T11:04:14.756" v="1469" actId="20577"/>
        <pc:sldMkLst>
          <pc:docMk/>
          <pc:sldMk cId="2870597328" sldId="2851"/>
        </pc:sldMkLst>
        <pc:spChg chg="add mod">
          <ac:chgData name="Charlotte Van Beirendonck" userId="a2738b66-1225-4c5c-8ce2-e793d65da68a" providerId="ADAL" clId="{F3FC8390-985B-4EA9-808A-2D26329F365F}" dt="2025-05-30T10:07:39.526" v="1080" actId="14100"/>
          <ac:spMkLst>
            <pc:docMk/>
            <pc:sldMk cId="2870597328" sldId="2851"/>
            <ac:spMk id="4" creationId="{557DE337-99EF-67BB-E63C-CF679F9AB5FD}"/>
          </ac:spMkLst>
        </pc:spChg>
        <pc:spChg chg="add mod">
          <ac:chgData name="Charlotte Van Beirendonck" userId="a2738b66-1225-4c5c-8ce2-e793d65da68a" providerId="ADAL" clId="{F3FC8390-985B-4EA9-808A-2D26329F365F}" dt="2025-05-30T10:05:08.137" v="1052"/>
          <ac:spMkLst>
            <pc:docMk/>
            <pc:sldMk cId="2870597328" sldId="2851"/>
            <ac:spMk id="6" creationId="{CEA0D9F0-9EBF-A0EF-D2AC-FE1F7C1EAB84}"/>
          </ac:spMkLst>
        </pc:spChg>
        <pc:spChg chg="mod">
          <ac:chgData name="Charlotte Van Beirendonck" userId="a2738b66-1225-4c5c-8ce2-e793d65da68a" providerId="ADAL" clId="{F3FC8390-985B-4EA9-808A-2D26329F365F}" dt="2025-05-30T11:04:14.756" v="1469" actId="20577"/>
          <ac:spMkLst>
            <pc:docMk/>
            <pc:sldMk cId="2870597328" sldId="2851"/>
            <ac:spMk id="29" creationId="{C574EDFD-8040-B3CD-6562-91207A03AA88}"/>
          </ac:spMkLst>
        </pc:spChg>
        <pc:picChg chg="add mod">
          <ac:chgData name="Charlotte Van Beirendonck" userId="a2738b66-1225-4c5c-8ce2-e793d65da68a" providerId="ADAL" clId="{F3FC8390-985B-4EA9-808A-2D26329F365F}" dt="2025-05-30T10:09:50.541" v="1127" actId="1076"/>
          <ac:picMkLst>
            <pc:docMk/>
            <pc:sldMk cId="2870597328" sldId="2851"/>
            <ac:picMk id="7" creationId="{9BA762FF-CE89-B6B2-0891-A61E00205E0A}"/>
          </ac:picMkLst>
        </pc:picChg>
      </pc:sldChg>
      <pc:sldChg chg="addSp delSp modSp add mod ord">
        <pc:chgData name="Charlotte Van Beirendonck" userId="a2738b66-1225-4c5c-8ce2-e793d65da68a" providerId="ADAL" clId="{F3FC8390-985B-4EA9-808A-2D26329F365F}" dt="2025-06-05T08:20:01.281" v="1927"/>
        <pc:sldMkLst>
          <pc:docMk/>
          <pc:sldMk cId="1035137812" sldId="2852"/>
        </pc:sldMkLst>
        <pc:picChg chg="add mod">
          <ac:chgData name="Charlotte Van Beirendonck" userId="a2738b66-1225-4c5c-8ce2-e793d65da68a" providerId="ADAL" clId="{F3FC8390-985B-4EA9-808A-2D26329F365F}" dt="2025-05-30T11:04:05.662" v="1467" actId="14100"/>
          <ac:picMkLst>
            <pc:docMk/>
            <pc:sldMk cId="1035137812" sldId="2852"/>
            <ac:picMk id="3" creationId="{23BEB574-1162-10A6-A365-535A484F1E54}"/>
          </ac:picMkLst>
        </pc:picChg>
      </pc:sldChg>
      <pc:sldChg chg="delSp modSp add del mod">
        <pc:chgData name="Charlotte Van Beirendonck" userId="a2738b66-1225-4c5c-8ce2-e793d65da68a" providerId="ADAL" clId="{F3FC8390-985B-4EA9-808A-2D26329F365F}" dt="2025-05-30T11:09:02.991" v="1863" actId="47"/>
        <pc:sldMkLst>
          <pc:docMk/>
          <pc:sldMk cId="1103922078" sldId="2853"/>
        </pc:sldMkLst>
      </pc:sldChg>
      <pc:sldChg chg="modSp add mod">
        <pc:chgData name="Charlotte Van Beirendonck" userId="a2738b66-1225-4c5c-8ce2-e793d65da68a" providerId="ADAL" clId="{F3FC8390-985B-4EA9-808A-2D26329F365F}" dt="2025-05-30T10:16:34.154" v="1427" actId="255"/>
        <pc:sldMkLst>
          <pc:docMk/>
          <pc:sldMk cId="1997328262" sldId="2854"/>
        </pc:sldMkLst>
        <pc:spChg chg="mod">
          <ac:chgData name="Charlotte Van Beirendonck" userId="a2738b66-1225-4c5c-8ce2-e793d65da68a" providerId="ADAL" clId="{F3FC8390-985B-4EA9-808A-2D26329F365F}" dt="2025-05-30T10:16:34.154" v="1427" actId="255"/>
          <ac:spMkLst>
            <pc:docMk/>
            <pc:sldMk cId="1997328262" sldId="2854"/>
            <ac:spMk id="5" creationId="{33163CF8-A96D-A865-50DD-0E7E5973AD45}"/>
          </ac:spMkLst>
        </pc:spChg>
      </pc:sldChg>
      <pc:sldChg chg="modSp add mod">
        <pc:chgData name="Charlotte Van Beirendonck" userId="a2738b66-1225-4c5c-8ce2-e793d65da68a" providerId="ADAL" clId="{F3FC8390-985B-4EA9-808A-2D26329F365F}" dt="2025-05-30T10:16:16.106" v="1424" actId="115"/>
        <pc:sldMkLst>
          <pc:docMk/>
          <pc:sldMk cId="2828846907" sldId="2855"/>
        </pc:sldMkLst>
        <pc:spChg chg="mod">
          <ac:chgData name="Charlotte Van Beirendonck" userId="a2738b66-1225-4c5c-8ce2-e793d65da68a" providerId="ADAL" clId="{F3FC8390-985B-4EA9-808A-2D26329F365F}" dt="2025-05-30T10:16:16.106" v="1424" actId="115"/>
          <ac:spMkLst>
            <pc:docMk/>
            <pc:sldMk cId="2828846907" sldId="2855"/>
            <ac:spMk id="5" creationId="{63BFD350-072A-37FC-D6BB-45331AFD3017}"/>
          </ac:spMkLst>
        </pc:spChg>
      </pc:sldChg>
      <pc:sldChg chg="new add del">
        <pc:chgData name="Charlotte Van Beirendonck" userId="a2738b66-1225-4c5c-8ce2-e793d65da68a" providerId="ADAL" clId="{F3FC8390-985B-4EA9-808A-2D26329F365F}" dt="2025-05-30T11:09:01.790" v="1862" actId="680"/>
        <pc:sldMkLst>
          <pc:docMk/>
          <pc:sldMk cId="1959430217" sldId="2856"/>
        </pc:sldMkLst>
      </pc:sldChg>
      <pc:sldChg chg="addSp modSp add mod">
        <pc:chgData name="Charlotte Van Beirendonck" userId="a2738b66-1225-4c5c-8ce2-e793d65da68a" providerId="ADAL" clId="{F3FC8390-985B-4EA9-808A-2D26329F365F}" dt="2025-06-05T08:16:06.747" v="1897" actId="255"/>
        <pc:sldMkLst>
          <pc:docMk/>
          <pc:sldMk cId="1565582634" sldId="2141411294"/>
        </pc:sldMkLst>
        <pc:spChg chg="mod">
          <ac:chgData name="Charlotte Van Beirendonck" userId="a2738b66-1225-4c5c-8ce2-e793d65da68a" providerId="ADAL" clId="{F3FC8390-985B-4EA9-808A-2D26329F365F}" dt="2025-06-05T08:15:50.156" v="1890" actId="20577"/>
          <ac:spMkLst>
            <pc:docMk/>
            <pc:sldMk cId="1565582634" sldId="2141411294"/>
            <ac:spMk id="6" creationId="{E52F5B83-FC75-D0D0-04BD-7A89D99507E5}"/>
          </ac:spMkLst>
        </pc:spChg>
        <pc:spChg chg="add mod">
          <ac:chgData name="Charlotte Van Beirendonck" userId="a2738b66-1225-4c5c-8ce2-e793d65da68a" providerId="ADAL" clId="{F3FC8390-985B-4EA9-808A-2D26329F365F}" dt="2025-06-05T08:16:06.747" v="1897" actId="255"/>
          <ac:spMkLst>
            <pc:docMk/>
            <pc:sldMk cId="1565582634" sldId="2141411294"/>
            <ac:spMk id="7" creationId="{649DE915-B7A6-EBE2-A796-F3B75E815162}"/>
          </ac:spMkLst>
        </pc:spChg>
      </pc:sldChg>
      <pc:sldChg chg="delSp add ord">
        <pc:chgData name="Charlotte Van Beirendonck" userId="a2738b66-1225-4c5c-8ce2-e793d65da68a" providerId="ADAL" clId="{F3FC8390-985B-4EA9-808A-2D26329F365F}" dt="2025-06-05T08:16:17.692" v="1899" actId="478"/>
        <pc:sldMkLst>
          <pc:docMk/>
          <pc:sldMk cId="1356089162" sldId="2141411295"/>
        </pc:sldMkLst>
        <pc:picChg chg="del">
          <ac:chgData name="Charlotte Van Beirendonck" userId="a2738b66-1225-4c5c-8ce2-e793d65da68a" providerId="ADAL" clId="{F3FC8390-985B-4EA9-808A-2D26329F365F}" dt="2025-06-05T08:16:17.692" v="1899" actId="478"/>
          <ac:picMkLst>
            <pc:docMk/>
            <pc:sldMk cId="1356089162" sldId="2141411295"/>
            <ac:picMk id="2052" creationId="{35C32948-339D-7B06-B641-9975D994DB57}"/>
          </ac:picMkLst>
        </pc:picChg>
      </pc:sldChg>
      <pc:sldChg chg="add">
        <pc:chgData name="Charlotte Van Beirendonck" userId="a2738b66-1225-4c5c-8ce2-e793d65da68a" providerId="ADAL" clId="{F3FC8390-985B-4EA9-808A-2D26329F365F}" dt="2025-06-05T08:16:15.482" v="1898" actId="2890"/>
        <pc:sldMkLst>
          <pc:docMk/>
          <pc:sldMk cId="1078662649" sldId="2141411296"/>
        </pc:sldMkLst>
      </pc:sldChg>
      <pc:sldChg chg="addSp delSp modSp add mod ord">
        <pc:chgData name="Charlotte Van Beirendonck" userId="a2738b66-1225-4c5c-8ce2-e793d65da68a" providerId="ADAL" clId="{F3FC8390-985B-4EA9-808A-2D26329F365F}" dt="2025-06-05T08:24:50.527" v="2141" actId="1076"/>
        <pc:sldMkLst>
          <pc:docMk/>
          <pc:sldMk cId="29070709" sldId="2141411297"/>
        </pc:sldMkLst>
        <pc:spChg chg="mod">
          <ac:chgData name="Charlotte Van Beirendonck" userId="a2738b66-1225-4c5c-8ce2-e793d65da68a" providerId="ADAL" clId="{F3FC8390-985B-4EA9-808A-2D26329F365F}" dt="2025-06-05T08:24:50.527" v="2141" actId="1076"/>
          <ac:spMkLst>
            <pc:docMk/>
            <pc:sldMk cId="29070709" sldId="2141411297"/>
            <ac:spMk id="2" creationId="{0917F44F-6554-ABAB-AA8E-9AE05AE151A4}"/>
          </ac:spMkLst>
        </pc:spChg>
        <pc:spChg chg="del mod">
          <ac:chgData name="Charlotte Van Beirendonck" userId="a2738b66-1225-4c5c-8ce2-e793d65da68a" providerId="ADAL" clId="{F3FC8390-985B-4EA9-808A-2D26329F365F}" dt="2025-06-05T08:22:33.137" v="1932" actId="478"/>
          <ac:spMkLst>
            <pc:docMk/>
            <pc:sldMk cId="29070709" sldId="2141411297"/>
            <ac:spMk id="3" creationId="{11CB699D-3130-93B2-9D06-E3354148FFAB}"/>
          </ac:spMkLst>
        </pc:spChg>
        <pc:picChg chg="add del mod">
          <ac:chgData name="Charlotte Van Beirendonck" userId="a2738b66-1225-4c5c-8ce2-e793d65da68a" providerId="ADAL" clId="{F3FC8390-985B-4EA9-808A-2D26329F365F}" dt="2025-06-05T08:23:23.314" v="2067" actId="478"/>
          <ac:picMkLst>
            <pc:docMk/>
            <pc:sldMk cId="29070709" sldId="2141411297"/>
            <ac:picMk id="5" creationId="{46D2FC46-A745-015E-FF9A-668710C67B1A}"/>
          </ac:picMkLst>
        </pc:picChg>
        <pc:picChg chg="add mod">
          <ac:chgData name="Charlotte Van Beirendonck" userId="a2738b66-1225-4c5c-8ce2-e793d65da68a" providerId="ADAL" clId="{F3FC8390-985B-4EA9-808A-2D26329F365F}" dt="2025-06-05T08:24:46.339" v="2140" actId="14861"/>
          <ac:picMkLst>
            <pc:docMk/>
            <pc:sldMk cId="29070709" sldId="2141411297"/>
            <ac:picMk id="8" creationId="{07AF323C-332E-BFE1-853A-84CD127193AE}"/>
          </ac:picMkLst>
        </pc:picChg>
        <pc:picChg chg="del">
          <ac:chgData name="Charlotte Van Beirendonck" userId="a2738b66-1225-4c5c-8ce2-e793d65da68a" providerId="ADAL" clId="{F3FC8390-985B-4EA9-808A-2D26329F365F}" dt="2025-06-05T08:23:06.290" v="2060" actId="478"/>
          <ac:picMkLst>
            <pc:docMk/>
            <pc:sldMk cId="29070709" sldId="2141411297"/>
            <ac:picMk id="1028" creationId="{AABB9012-756B-FC01-6077-4F6C9E0C10E6}"/>
          </ac:picMkLst>
        </pc:picChg>
      </pc:sldChg>
      <pc:sldChg chg="addSp delSp modSp add mod">
        <pc:chgData name="Charlotte Van Beirendonck" userId="a2738b66-1225-4c5c-8ce2-e793d65da68a" providerId="ADAL" clId="{F3FC8390-985B-4EA9-808A-2D26329F365F}" dt="2025-06-05T08:50:31.859" v="2748" actId="20577"/>
        <pc:sldMkLst>
          <pc:docMk/>
          <pc:sldMk cId="2468428534" sldId="2141411298"/>
        </pc:sldMkLst>
        <pc:spChg chg="add mod">
          <ac:chgData name="Charlotte Van Beirendonck" userId="a2738b66-1225-4c5c-8ce2-e793d65da68a" providerId="ADAL" clId="{F3FC8390-985B-4EA9-808A-2D26329F365F}" dt="2025-06-05T08:50:31.859" v="2748" actId="20577"/>
          <ac:spMkLst>
            <pc:docMk/>
            <pc:sldMk cId="2468428534" sldId="2141411298"/>
            <ac:spMk id="3" creationId="{C90C75AC-5958-0B9D-8A39-44E760A16B1B}"/>
          </ac:spMkLst>
        </pc:spChg>
        <pc:spChg chg="del">
          <ac:chgData name="Charlotte Van Beirendonck" userId="a2738b66-1225-4c5c-8ce2-e793d65da68a" providerId="ADAL" clId="{F3FC8390-985B-4EA9-808A-2D26329F365F}" dt="2025-06-05T08:49:59.893" v="2735" actId="478"/>
          <ac:spMkLst>
            <pc:docMk/>
            <pc:sldMk cId="2468428534" sldId="2141411298"/>
            <ac:spMk id="4" creationId="{D0041442-F19E-2A6A-DAD6-2EFA5BB19EA9}"/>
          </ac:spMkLst>
        </pc:spChg>
        <pc:spChg chg="add mod">
          <ac:chgData name="Charlotte Van Beirendonck" userId="a2738b66-1225-4c5c-8ce2-e793d65da68a" providerId="ADAL" clId="{F3FC8390-985B-4EA9-808A-2D26329F365F}" dt="2025-06-05T08:50:10.089" v="2740" actId="1076"/>
          <ac:spMkLst>
            <pc:docMk/>
            <pc:sldMk cId="2468428534" sldId="2141411298"/>
            <ac:spMk id="6" creationId="{190DE7CD-985D-67A3-D6AD-0D9316C63C24}"/>
          </ac:spMkLst>
        </pc:spChg>
        <pc:picChg chg="del">
          <ac:chgData name="Charlotte Van Beirendonck" userId="a2738b66-1225-4c5c-8ce2-e793d65da68a" providerId="ADAL" clId="{F3FC8390-985B-4EA9-808A-2D26329F365F}" dt="2025-06-05T08:25:17.967" v="2143" actId="478"/>
          <ac:picMkLst>
            <pc:docMk/>
            <pc:sldMk cId="2468428534" sldId="2141411298"/>
            <ac:picMk id="8" creationId="{B5F24923-422D-4B1D-78D5-7D210B4809E3}"/>
          </ac:picMkLst>
        </pc:picChg>
      </pc:sldChg>
      <pc:sldChg chg="add">
        <pc:chgData name="Charlotte Van Beirendonck" userId="a2738b66-1225-4c5c-8ce2-e793d65da68a" providerId="ADAL" clId="{F3FC8390-985B-4EA9-808A-2D26329F365F}" dt="2025-06-05T08:26:34.653" v="2146" actId="2890"/>
        <pc:sldMkLst>
          <pc:docMk/>
          <pc:sldMk cId="1425517058" sldId="2141411299"/>
        </pc:sldMkLst>
      </pc:sldChg>
      <pc:sldChg chg="modSp add mod ord">
        <pc:chgData name="Charlotte Van Beirendonck" userId="a2738b66-1225-4c5c-8ce2-e793d65da68a" providerId="ADAL" clId="{F3FC8390-985B-4EA9-808A-2D26329F365F}" dt="2025-06-05T08:38:08.412" v="2605" actId="255"/>
        <pc:sldMkLst>
          <pc:docMk/>
          <pc:sldMk cId="1490233107" sldId="2141411300"/>
        </pc:sldMkLst>
        <pc:spChg chg="mod">
          <ac:chgData name="Charlotte Van Beirendonck" userId="a2738b66-1225-4c5c-8ce2-e793d65da68a" providerId="ADAL" clId="{F3FC8390-985B-4EA9-808A-2D26329F365F}" dt="2025-06-05T08:38:08.412" v="2605" actId="255"/>
          <ac:spMkLst>
            <pc:docMk/>
            <pc:sldMk cId="1490233107" sldId="2141411300"/>
            <ac:spMk id="7" creationId="{DD5B72B9-0CFC-516C-4FE0-94B52CBB4C3E}"/>
          </ac:spMkLst>
        </pc:spChg>
      </pc:sldChg>
      <pc:sldChg chg="modSp add mod ord">
        <pc:chgData name="Charlotte Van Beirendonck" userId="a2738b66-1225-4c5c-8ce2-e793d65da68a" providerId="ADAL" clId="{F3FC8390-985B-4EA9-808A-2D26329F365F}" dt="2025-06-05T08:38:13.116" v="2606" actId="255"/>
        <pc:sldMkLst>
          <pc:docMk/>
          <pc:sldMk cId="818562274" sldId="2141411301"/>
        </pc:sldMkLst>
        <pc:spChg chg="mod">
          <ac:chgData name="Charlotte Van Beirendonck" userId="a2738b66-1225-4c5c-8ce2-e793d65da68a" providerId="ADAL" clId="{F3FC8390-985B-4EA9-808A-2D26329F365F}" dt="2025-06-05T08:38:13.116" v="2606" actId="255"/>
          <ac:spMkLst>
            <pc:docMk/>
            <pc:sldMk cId="818562274" sldId="2141411301"/>
            <ac:spMk id="7" creationId="{95E74481-F02F-924C-023A-A23D13426841}"/>
          </ac:spMkLst>
        </pc:spChg>
      </pc:sldChg>
      <pc:sldChg chg="addSp delSp modSp add mod setBg">
        <pc:chgData name="Charlotte Van Beirendonck" userId="a2738b66-1225-4c5c-8ce2-e793d65da68a" providerId="ADAL" clId="{F3FC8390-985B-4EA9-808A-2D26329F365F}" dt="2025-06-05T08:49:12.320" v="2726" actId="1076"/>
        <pc:sldMkLst>
          <pc:docMk/>
          <pc:sldMk cId="225164980" sldId="2141411302"/>
        </pc:sldMkLst>
        <pc:spChg chg="mod">
          <ac:chgData name="Charlotte Van Beirendonck" userId="a2738b66-1225-4c5c-8ce2-e793d65da68a" providerId="ADAL" clId="{F3FC8390-985B-4EA9-808A-2D26329F365F}" dt="2025-06-05T08:49:12.320" v="2726" actId="1076"/>
          <ac:spMkLst>
            <pc:docMk/>
            <pc:sldMk cId="225164980" sldId="2141411302"/>
            <ac:spMk id="7" creationId="{A95953B0-C321-8269-1333-3842C2995D6B}"/>
          </ac:spMkLst>
        </pc:spChg>
        <pc:picChg chg="del">
          <ac:chgData name="Charlotte Van Beirendonck" userId="a2738b66-1225-4c5c-8ce2-e793d65da68a" providerId="ADAL" clId="{F3FC8390-985B-4EA9-808A-2D26329F365F}" dt="2025-06-05T08:47:24.837" v="2664" actId="478"/>
          <ac:picMkLst>
            <pc:docMk/>
            <pc:sldMk cId="225164980" sldId="2141411302"/>
            <ac:picMk id="2" creationId="{59CDB246-141C-D769-AF6A-4B32D2B06C2A}"/>
          </ac:picMkLst>
        </pc:picChg>
        <pc:picChg chg="add mod modCrop">
          <ac:chgData name="Charlotte Van Beirendonck" userId="a2738b66-1225-4c5c-8ce2-e793d65da68a" providerId="ADAL" clId="{F3FC8390-985B-4EA9-808A-2D26329F365F}" dt="2025-06-05T08:48:27.735" v="2704" actId="1076"/>
          <ac:picMkLst>
            <pc:docMk/>
            <pc:sldMk cId="225164980" sldId="2141411302"/>
            <ac:picMk id="4" creationId="{8E6CFE6B-3C51-61FD-EB26-645D6C6E412F}"/>
          </ac:picMkLst>
        </pc:picChg>
        <pc:picChg chg="add mod">
          <ac:chgData name="Charlotte Van Beirendonck" userId="a2738b66-1225-4c5c-8ce2-e793d65da68a" providerId="ADAL" clId="{F3FC8390-985B-4EA9-808A-2D26329F365F}" dt="2025-06-05T08:48:40.134" v="2709" actId="1038"/>
          <ac:picMkLst>
            <pc:docMk/>
            <pc:sldMk cId="225164980" sldId="2141411302"/>
            <ac:picMk id="5" creationId="{25153A56-9BF1-BCE7-C907-ED7C36299D84}"/>
          </ac:picMkLst>
        </pc:picChg>
        <pc:picChg chg="del">
          <ac:chgData name="Charlotte Van Beirendonck" userId="a2738b66-1225-4c5c-8ce2-e793d65da68a" providerId="ADAL" clId="{F3FC8390-985B-4EA9-808A-2D26329F365F}" dt="2025-06-05T08:42:58.791" v="2627" actId="478"/>
          <ac:picMkLst>
            <pc:docMk/>
            <pc:sldMk cId="225164980" sldId="2141411302"/>
            <ac:picMk id="8" creationId="{30D78254-3E21-E3DC-CBEC-602741FE9AC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C2DFA714-2B42-439C-9D53-27EDFE97F50E}" type="datetimeFigureOut">
              <a:rPr lang="en-US" smtClean="0"/>
              <a:t>6/5/2025</a:t>
            </a:fld>
            <a:endParaRPr lang="en-US"/>
          </a:p>
        </p:txBody>
      </p:sp>
      <p:sp>
        <p:nvSpPr>
          <p:cNvPr id="4" name="Tijdelijke aanduiding voor voetteks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Tijdelijke aanduiding voor dia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FCC84973-BB08-4472-B3E4-431F3C9AE32F}" type="slidenum">
              <a:rPr lang="en-US" smtClean="0"/>
              <a:t>‹nr.›</a:t>
            </a:fld>
            <a:endParaRPr lang="en-US"/>
          </a:p>
        </p:txBody>
      </p:sp>
    </p:spTree>
    <p:extLst>
      <p:ext uri="{BB962C8B-B14F-4D97-AF65-F5344CB8AC3E}">
        <p14:creationId xmlns:p14="http://schemas.microsoft.com/office/powerpoint/2010/main" val="2252299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ECBCA93E-89BD-486A-9733-66B20B272097}" type="datetimeFigureOut">
              <a:rPr lang="en-US" smtClean="0"/>
              <a:t>6/5/2025</a:t>
            </a:fld>
            <a:endParaRPr lang="en-US"/>
          </a:p>
        </p:txBody>
      </p:sp>
      <p:sp>
        <p:nvSpPr>
          <p:cNvPr id="4" name="Tijdelijke aanduiding voor dia-afbeelding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Tijdelijke aanduiding voor notiti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voet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Tijdelijke aanduiding voor dia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951B3D1-D15B-4058-A484-D341D2305F1B}" type="slidenum">
              <a:rPr lang="en-US" smtClean="0"/>
              <a:t>‹nr.›</a:t>
            </a:fld>
            <a:endParaRPr lang="en-US"/>
          </a:p>
        </p:txBody>
      </p:sp>
    </p:spTree>
    <p:extLst>
      <p:ext uri="{BB962C8B-B14F-4D97-AF65-F5344CB8AC3E}">
        <p14:creationId xmlns:p14="http://schemas.microsoft.com/office/powerpoint/2010/main" val="699548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74688" y="808038"/>
            <a:ext cx="5387975" cy="4041775"/>
          </a:xfrm>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F3F081-EAA1-A14B-B806-5D8D6F093F3E}"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9708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951B3D1-D15B-4058-A484-D341D2305F1B}" type="slidenum">
              <a:rPr lang="en-US" smtClean="0"/>
              <a:t>10</a:t>
            </a:fld>
            <a:endParaRPr lang="en-US"/>
          </a:p>
        </p:txBody>
      </p:sp>
    </p:spTree>
    <p:extLst>
      <p:ext uri="{BB962C8B-B14F-4D97-AF65-F5344CB8AC3E}">
        <p14:creationId xmlns:p14="http://schemas.microsoft.com/office/powerpoint/2010/main" val="1864656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DDCFF-5533-340F-6FE2-C0F28979C75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0FAB1C9-C191-E057-CEBA-D02368BB671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8A9C2D7-1C7B-EEA9-30B3-BB1B0CD7C148}"/>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045B6D79-A944-3D04-1EFC-7AE1B37C6563}"/>
              </a:ext>
            </a:extLst>
          </p:cNvPr>
          <p:cNvSpPr>
            <a:spLocks noGrp="1"/>
          </p:cNvSpPr>
          <p:nvPr>
            <p:ph type="sldNum" sz="quarter" idx="10"/>
          </p:nvPr>
        </p:nvSpPr>
        <p:spPr/>
        <p:txBody>
          <a:bodyPr/>
          <a:lstStyle/>
          <a:p>
            <a:fld id="{2951B3D1-D15B-4058-A484-D341D2305F1B}" type="slidenum">
              <a:rPr lang="en-US" smtClean="0"/>
              <a:t>11</a:t>
            </a:fld>
            <a:endParaRPr lang="en-US"/>
          </a:p>
        </p:txBody>
      </p:sp>
    </p:spTree>
    <p:extLst>
      <p:ext uri="{BB962C8B-B14F-4D97-AF65-F5344CB8AC3E}">
        <p14:creationId xmlns:p14="http://schemas.microsoft.com/office/powerpoint/2010/main" val="2417371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C7EC5-E63F-EAF9-6152-49666C5DA31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4D62F9C-5D23-6DF4-1210-635FB7BFEC2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9BEE649-82D6-2998-A616-4BC3E1B0262B}"/>
              </a:ext>
            </a:extLst>
          </p:cNvPr>
          <p:cNvSpPr>
            <a:spLocks noGrp="1"/>
          </p:cNvSpPr>
          <p:nvPr>
            <p:ph type="body" idx="1"/>
          </p:nvPr>
        </p:nvSpPr>
        <p:spPr/>
        <p:txBody>
          <a:bodyPr/>
          <a:lstStyle/>
          <a:p>
            <a:pPr marL="171450" indent="-171450">
              <a:buFontTx/>
              <a:buChar char="-"/>
            </a:pPr>
            <a:endParaRPr lang="nl-BE" dirty="0">
              <a:sym typeface="Wingdings" panose="05000000000000000000" pitchFamily="2" charset="2"/>
            </a:endParaRPr>
          </a:p>
        </p:txBody>
      </p:sp>
      <p:sp>
        <p:nvSpPr>
          <p:cNvPr id="4" name="Tijdelijke aanduiding voor dianummer 3">
            <a:extLst>
              <a:ext uri="{FF2B5EF4-FFF2-40B4-BE49-F238E27FC236}">
                <a16:creationId xmlns:a16="http://schemas.microsoft.com/office/drawing/2014/main" id="{F9019C14-DCE2-BF53-C5E1-EC2849E7A80A}"/>
              </a:ext>
            </a:extLst>
          </p:cNvPr>
          <p:cNvSpPr>
            <a:spLocks noGrp="1"/>
          </p:cNvSpPr>
          <p:nvPr>
            <p:ph type="sldNum" sz="quarter" idx="5"/>
          </p:nvPr>
        </p:nvSpPr>
        <p:spPr/>
        <p:txBody>
          <a:bodyPr/>
          <a:lstStyle/>
          <a:p>
            <a:fld id="{2951B3D1-D15B-4058-A484-D341D2305F1B}" type="slidenum">
              <a:rPr lang="en-US" smtClean="0"/>
              <a:t>12</a:t>
            </a:fld>
            <a:endParaRPr lang="en-US"/>
          </a:p>
        </p:txBody>
      </p:sp>
    </p:spTree>
    <p:extLst>
      <p:ext uri="{BB962C8B-B14F-4D97-AF65-F5344CB8AC3E}">
        <p14:creationId xmlns:p14="http://schemas.microsoft.com/office/powerpoint/2010/main" val="2142913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E8583-035E-234A-2C48-D2E0CE41B7A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B4A6389-16E1-BEC4-7A0F-2A583ACB8FB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C108D69-F048-6746-F962-CB49A219EF7F}"/>
              </a:ext>
            </a:extLst>
          </p:cNvPr>
          <p:cNvSpPr>
            <a:spLocks noGrp="1"/>
          </p:cNvSpPr>
          <p:nvPr>
            <p:ph type="body" idx="1"/>
          </p:nvPr>
        </p:nvSpPr>
        <p:spPr/>
        <p:txBody>
          <a:bodyPr/>
          <a:lstStyle/>
          <a:p>
            <a:pPr marL="171450" indent="-171450">
              <a:buFontTx/>
              <a:buChar char="-"/>
            </a:pPr>
            <a:endParaRPr lang="nl-BE" dirty="0">
              <a:sym typeface="Wingdings" panose="05000000000000000000" pitchFamily="2" charset="2"/>
            </a:endParaRPr>
          </a:p>
        </p:txBody>
      </p:sp>
      <p:sp>
        <p:nvSpPr>
          <p:cNvPr id="4" name="Tijdelijke aanduiding voor dianummer 3">
            <a:extLst>
              <a:ext uri="{FF2B5EF4-FFF2-40B4-BE49-F238E27FC236}">
                <a16:creationId xmlns:a16="http://schemas.microsoft.com/office/drawing/2014/main" id="{275FA7F5-38A9-4BFA-0971-C77C6B7B096E}"/>
              </a:ext>
            </a:extLst>
          </p:cNvPr>
          <p:cNvSpPr>
            <a:spLocks noGrp="1"/>
          </p:cNvSpPr>
          <p:nvPr>
            <p:ph type="sldNum" sz="quarter" idx="5"/>
          </p:nvPr>
        </p:nvSpPr>
        <p:spPr/>
        <p:txBody>
          <a:bodyPr/>
          <a:lstStyle/>
          <a:p>
            <a:fld id="{2951B3D1-D15B-4058-A484-D341D2305F1B}" type="slidenum">
              <a:rPr lang="en-US" smtClean="0"/>
              <a:t>13</a:t>
            </a:fld>
            <a:endParaRPr lang="en-US"/>
          </a:p>
        </p:txBody>
      </p:sp>
    </p:spTree>
    <p:extLst>
      <p:ext uri="{BB962C8B-B14F-4D97-AF65-F5344CB8AC3E}">
        <p14:creationId xmlns:p14="http://schemas.microsoft.com/office/powerpoint/2010/main" val="662849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B0AD2-9DA9-A528-8984-FB262C14BBD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B489FA8-CF3B-C9A7-21D7-9A7D856FD2C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BB98809-68A9-E3C5-9681-AA781929CD18}"/>
              </a:ext>
            </a:extLst>
          </p:cNvPr>
          <p:cNvSpPr>
            <a:spLocks noGrp="1"/>
          </p:cNvSpPr>
          <p:nvPr>
            <p:ph type="body" idx="1"/>
          </p:nvPr>
        </p:nvSpPr>
        <p:spPr/>
        <p:txBody>
          <a:bodyPr/>
          <a:lstStyle/>
          <a:p>
            <a:pPr marL="171450" indent="-171450">
              <a:buFontTx/>
              <a:buChar char="-"/>
            </a:pPr>
            <a:endParaRPr lang="nl-BE" dirty="0">
              <a:sym typeface="Wingdings" panose="05000000000000000000" pitchFamily="2" charset="2"/>
            </a:endParaRPr>
          </a:p>
        </p:txBody>
      </p:sp>
      <p:sp>
        <p:nvSpPr>
          <p:cNvPr id="4" name="Tijdelijke aanduiding voor dianummer 3">
            <a:extLst>
              <a:ext uri="{FF2B5EF4-FFF2-40B4-BE49-F238E27FC236}">
                <a16:creationId xmlns:a16="http://schemas.microsoft.com/office/drawing/2014/main" id="{3E250543-B956-881E-262A-A9947E193A27}"/>
              </a:ext>
            </a:extLst>
          </p:cNvPr>
          <p:cNvSpPr>
            <a:spLocks noGrp="1"/>
          </p:cNvSpPr>
          <p:nvPr>
            <p:ph type="sldNum" sz="quarter" idx="5"/>
          </p:nvPr>
        </p:nvSpPr>
        <p:spPr/>
        <p:txBody>
          <a:bodyPr/>
          <a:lstStyle/>
          <a:p>
            <a:fld id="{2951B3D1-D15B-4058-A484-D341D2305F1B}" type="slidenum">
              <a:rPr lang="en-US" smtClean="0"/>
              <a:t>14</a:t>
            </a:fld>
            <a:endParaRPr lang="en-US"/>
          </a:p>
        </p:txBody>
      </p:sp>
    </p:spTree>
    <p:extLst>
      <p:ext uri="{BB962C8B-B14F-4D97-AF65-F5344CB8AC3E}">
        <p14:creationId xmlns:p14="http://schemas.microsoft.com/office/powerpoint/2010/main" val="777079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F35DE-5D7C-106B-D7A6-2EA6AFE44C5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FE46DDD-FE49-C427-555D-7112E37CB49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2DE885B-90C5-1799-BAB2-895CEAE6C762}"/>
              </a:ext>
            </a:extLst>
          </p:cNvPr>
          <p:cNvSpPr>
            <a:spLocks noGrp="1"/>
          </p:cNvSpPr>
          <p:nvPr>
            <p:ph type="body" idx="1"/>
          </p:nvPr>
        </p:nvSpPr>
        <p:spPr/>
        <p:txBody>
          <a:bodyPr/>
          <a:lstStyle/>
          <a:p>
            <a:pPr marL="171450" indent="-171450">
              <a:buFontTx/>
              <a:buChar char="-"/>
            </a:pPr>
            <a:endParaRPr lang="nl-BE" dirty="0">
              <a:sym typeface="Wingdings" panose="05000000000000000000" pitchFamily="2" charset="2"/>
            </a:endParaRPr>
          </a:p>
        </p:txBody>
      </p:sp>
      <p:sp>
        <p:nvSpPr>
          <p:cNvPr id="4" name="Tijdelijke aanduiding voor dianummer 3">
            <a:extLst>
              <a:ext uri="{FF2B5EF4-FFF2-40B4-BE49-F238E27FC236}">
                <a16:creationId xmlns:a16="http://schemas.microsoft.com/office/drawing/2014/main" id="{716820E4-4709-47B8-736F-CC8E346AD15F}"/>
              </a:ext>
            </a:extLst>
          </p:cNvPr>
          <p:cNvSpPr>
            <a:spLocks noGrp="1"/>
          </p:cNvSpPr>
          <p:nvPr>
            <p:ph type="sldNum" sz="quarter" idx="5"/>
          </p:nvPr>
        </p:nvSpPr>
        <p:spPr/>
        <p:txBody>
          <a:bodyPr/>
          <a:lstStyle/>
          <a:p>
            <a:fld id="{2951B3D1-D15B-4058-A484-D341D2305F1B}" type="slidenum">
              <a:rPr lang="en-US" smtClean="0"/>
              <a:t>15</a:t>
            </a:fld>
            <a:endParaRPr lang="en-US"/>
          </a:p>
        </p:txBody>
      </p:sp>
    </p:spTree>
    <p:extLst>
      <p:ext uri="{BB962C8B-B14F-4D97-AF65-F5344CB8AC3E}">
        <p14:creationId xmlns:p14="http://schemas.microsoft.com/office/powerpoint/2010/main" val="597305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4082C-6554-B711-1170-74BA50E75AB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8A63A9F-02E8-D818-94D9-71D4901B1B9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8A4EA2D-E081-F21E-D799-02972F49FCF8}"/>
              </a:ext>
            </a:extLst>
          </p:cNvPr>
          <p:cNvSpPr>
            <a:spLocks noGrp="1"/>
          </p:cNvSpPr>
          <p:nvPr>
            <p:ph type="body" idx="1"/>
          </p:nvPr>
        </p:nvSpPr>
        <p:spPr/>
        <p:txBody>
          <a:bodyPr/>
          <a:lstStyle/>
          <a:p>
            <a:pPr marL="171450" indent="-171450">
              <a:buFontTx/>
              <a:buChar char="-"/>
            </a:pPr>
            <a:endParaRPr lang="nl-BE" dirty="0">
              <a:sym typeface="Wingdings" panose="05000000000000000000" pitchFamily="2" charset="2"/>
            </a:endParaRPr>
          </a:p>
        </p:txBody>
      </p:sp>
      <p:sp>
        <p:nvSpPr>
          <p:cNvPr id="4" name="Tijdelijke aanduiding voor dianummer 3">
            <a:extLst>
              <a:ext uri="{FF2B5EF4-FFF2-40B4-BE49-F238E27FC236}">
                <a16:creationId xmlns:a16="http://schemas.microsoft.com/office/drawing/2014/main" id="{E817AE27-E8BF-AB12-9CED-049EE5C7F601}"/>
              </a:ext>
            </a:extLst>
          </p:cNvPr>
          <p:cNvSpPr>
            <a:spLocks noGrp="1"/>
          </p:cNvSpPr>
          <p:nvPr>
            <p:ph type="sldNum" sz="quarter" idx="5"/>
          </p:nvPr>
        </p:nvSpPr>
        <p:spPr/>
        <p:txBody>
          <a:bodyPr/>
          <a:lstStyle/>
          <a:p>
            <a:fld id="{2951B3D1-D15B-4058-A484-D341D2305F1B}" type="slidenum">
              <a:rPr lang="en-US" smtClean="0"/>
              <a:t>16</a:t>
            </a:fld>
            <a:endParaRPr lang="en-US"/>
          </a:p>
        </p:txBody>
      </p:sp>
    </p:spTree>
    <p:extLst>
      <p:ext uri="{BB962C8B-B14F-4D97-AF65-F5344CB8AC3E}">
        <p14:creationId xmlns:p14="http://schemas.microsoft.com/office/powerpoint/2010/main" val="3709388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4E43F-F710-6B65-84D1-B32E6A0196B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C11AC74-D862-79EA-F570-4D1C6A43CBE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107BBAD-F419-9C73-08E1-02FC4380F6C5}"/>
              </a:ext>
            </a:extLst>
          </p:cNvPr>
          <p:cNvSpPr>
            <a:spLocks noGrp="1"/>
          </p:cNvSpPr>
          <p:nvPr>
            <p:ph type="body" idx="1"/>
          </p:nvPr>
        </p:nvSpPr>
        <p:spPr/>
        <p:txBody>
          <a:bodyPr/>
          <a:lstStyle/>
          <a:p>
            <a:r>
              <a:rPr lang="nl-BE" dirty="0"/>
              <a:t>Onmiddellijk: vaak niet mogelijk </a:t>
            </a:r>
          </a:p>
          <a:p>
            <a:r>
              <a:rPr lang="nl-BE" dirty="0"/>
              <a:t>Denk bv aan coach bij wielrennen</a:t>
            </a:r>
          </a:p>
        </p:txBody>
      </p:sp>
      <p:sp>
        <p:nvSpPr>
          <p:cNvPr id="4" name="Tijdelijke aanduiding voor dianummer 3">
            <a:extLst>
              <a:ext uri="{FF2B5EF4-FFF2-40B4-BE49-F238E27FC236}">
                <a16:creationId xmlns:a16="http://schemas.microsoft.com/office/drawing/2014/main" id="{8FE17972-E76C-8B48-B54E-5A365E87935D}"/>
              </a:ext>
            </a:extLst>
          </p:cNvPr>
          <p:cNvSpPr>
            <a:spLocks noGrp="1"/>
          </p:cNvSpPr>
          <p:nvPr>
            <p:ph type="sldNum" sz="quarter" idx="5"/>
          </p:nvPr>
        </p:nvSpPr>
        <p:spPr/>
        <p:txBody>
          <a:bodyPr/>
          <a:lstStyle/>
          <a:p>
            <a:fld id="{2951B3D1-D15B-4058-A484-D341D2305F1B}" type="slidenum">
              <a:rPr lang="en-US" smtClean="0"/>
              <a:t>17</a:t>
            </a:fld>
            <a:endParaRPr lang="en-US"/>
          </a:p>
        </p:txBody>
      </p:sp>
    </p:spTree>
    <p:extLst>
      <p:ext uri="{BB962C8B-B14F-4D97-AF65-F5344CB8AC3E}">
        <p14:creationId xmlns:p14="http://schemas.microsoft.com/office/powerpoint/2010/main" val="9878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CA94D-CA93-2FBE-58E7-0F0B65A9FAC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1D99642-3FB5-7A68-C819-0554405A1D5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DA00F4D-8B65-CBB8-0529-F791C1A03BC9}"/>
              </a:ext>
            </a:extLst>
          </p:cNvPr>
          <p:cNvSpPr>
            <a:spLocks noGrp="1"/>
          </p:cNvSpPr>
          <p:nvPr>
            <p:ph type="body" idx="1"/>
          </p:nvPr>
        </p:nvSpPr>
        <p:spPr/>
        <p:txBody>
          <a:bodyPr/>
          <a:lstStyle/>
          <a:p>
            <a:r>
              <a:rPr lang="nl-BE" dirty="0"/>
              <a:t>Onmiddellijk: vaak niet mogelijk </a:t>
            </a:r>
          </a:p>
          <a:p>
            <a:r>
              <a:rPr lang="nl-BE" dirty="0"/>
              <a:t>Denk bv aan coach bij wielrennen</a:t>
            </a:r>
          </a:p>
        </p:txBody>
      </p:sp>
      <p:sp>
        <p:nvSpPr>
          <p:cNvPr id="4" name="Tijdelijke aanduiding voor dianummer 3">
            <a:extLst>
              <a:ext uri="{FF2B5EF4-FFF2-40B4-BE49-F238E27FC236}">
                <a16:creationId xmlns:a16="http://schemas.microsoft.com/office/drawing/2014/main" id="{471292EC-806F-A738-A0AC-4D79ABC021AF}"/>
              </a:ext>
            </a:extLst>
          </p:cNvPr>
          <p:cNvSpPr>
            <a:spLocks noGrp="1"/>
          </p:cNvSpPr>
          <p:nvPr>
            <p:ph type="sldNum" sz="quarter" idx="5"/>
          </p:nvPr>
        </p:nvSpPr>
        <p:spPr/>
        <p:txBody>
          <a:bodyPr/>
          <a:lstStyle/>
          <a:p>
            <a:fld id="{2951B3D1-D15B-4058-A484-D341D2305F1B}" type="slidenum">
              <a:rPr lang="en-US" smtClean="0"/>
              <a:t>18</a:t>
            </a:fld>
            <a:endParaRPr lang="en-US"/>
          </a:p>
        </p:txBody>
      </p:sp>
    </p:spTree>
    <p:extLst>
      <p:ext uri="{BB962C8B-B14F-4D97-AF65-F5344CB8AC3E}">
        <p14:creationId xmlns:p14="http://schemas.microsoft.com/office/powerpoint/2010/main" val="4102205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B4708-CBDD-C84C-9DBE-A0BD14FEA33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B224DAF-2DC2-C8C2-FD8A-18C9F43945A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20785EA-DBEE-C3EC-F86A-F55F526FC13A}"/>
              </a:ext>
            </a:extLst>
          </p:cNvPr>
          <p:cNvSpPr>
            <a:spLocks noGrp="1"/>
          </p:cNvSpPr>
          <p:nvPr>
            <p:ph type="body" idx="1"/>
          </p:nvPr>
        </p:nvSpPr>
        <p:spPr/>
        <p:txBody>
          <a:bodyPr/>
          <a:lstStyle/>
          <a:p>
            <a:pPr marL="171450" indent="-171450">
              <a:buFontTx/>
              <a:buChar char="-"/>
            </a:pPr>
            <a:endParaRPr lang="nl-BE" dirty="0">
              <a:sym typeface="Wingdings" panose="05000000000000000000" pitchFamily="2" charset="2"/>
            </a:endParaRPr>
          </a:p>
        </p:txBody>
      </p:sp>
      <p:sp>
        <p:nvSpPr>
          <p:cNvPr id="4" name="Tijdelijke aanduiding voor dianummer 3">
            <a:extLst>
              <a:ext uri="{FF2B5EF4-FFF2-40B4-BE49-F238E27FC236}">
                <a16:creationId xmlns:a16="http://schemas.microsoft.com/office/drawing/2014/main" id="{2C6F671D-B180-AA93-FF5F-2A2E33FE69A0}"/>
              </a:ext>
            </a:extLst>
          </p:cNvPr>
          <p:cNvSpPr>
            <a:spLocks noGrp="1"/>
          </p:cNvSpPr>
          <p:nvPr>
            <p:ph type="sldNum" sz="quarter" idx="5"/>
          </p:nvPr>
        </p:nvSpPr>
        <p:spPr/>
        <p:txBody>
          <a:bodyPr/>
          <a:lstStyle/>
          <a:p>
            <a:fld id="{2951B3D1-D15B-4058-A484-D341D2305F1B}" type="slidenum">
              <a:rPr lang="en-US" smtClean="0"/>
              <a:t>19</a:t>
            </a:fld>
            <a:endParaRPr lang="en-US"/>
          </a:p>
        </p:txBody>
      </p:sp>
    </p:spTree>
    <p:extLst>
      <p:ext uri="{BB962C8B-B14F-4D97-AF65-F5344CB8AC3E}">
        <p14:creationId xmlns:p14="http://schemas.microsoft.com/office/powerpoint/2010/main" val="4082513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 wat wil ieder vandaag leren? </a:t>
            </a:r>
          </a:p>
          <a:p>
            <a:r>
              <a:rPr lang="nl-BE" dirty="0"/>
              <a:t>Wat zijn jullie doelstellingen? </a:t>
            </a:r>
          </a:p>
          <a:p>
            <a:endParaRPr lang="nl-BE" dirty="0"/>
          </a:p>
          <a:p>
            <a:r>
              <a:rPr lang="nl-BE" dirty="0"/>
              <a:t>Daarom begin ik graag bij jullie </a:t>
            </a:r>
          </a:p>
        </p:txBody>
      </p:sp>
      <p:sp>
        <p:nvSpPr>
          <p:cNvPr id="4" name="Tijdelijke aanduiding voor dianummer 3"/>
          <p:cNvSpPr>
            <a:spLocks noGrp="1"/>
          </p:cNvSpPr>
          <p:nvPr>
            <p:ph type="sldNum" sz="quarter" idx="5"/>
          </p:nvPr>
        </p:nvSpPr>
        <p:spPr/>
        <p:txBody>
          <a:bodyPr/>
          <a:lstStyle/>
          <a:p>
            <a:fld id="{2951B3D1-D15B-4058-A484-D341D2305F1B}" type="slidenum">
              <a:rPr lang="en-US" smtClean="0"/>
              <a:t>2</a:t>
            </a:fld>
            <a:endParaRPr lang="en-US"/>
          </a:p>
        </p:txBody>
      </p:sp>
    </p:spTree>
    <p:extLst>
      <p:ext uri="{BB962C8B-B14F-4D97-AF65-F5344CB8AC3E}">
        <p14:creationId xmlns:p14="http://schemas.microsoft.com/office/powerpoint/2010/main" val="2826868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FA972-5CFF-5BAE-5535-5ACC56E86D9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1BB8938-2108-93B9-BD18-F44D88CA38B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A6EBC8F-DEEC-C3EF-6E7F-CFC57A3E3B5B}"/>
              </a:ext>
            </a:extLst>
          </p:cNvPr>
          <p:cNvSpPr>
            <a:spLocks noGrp="1"/>
          </p:cNvSpPr>
          <p:nvPr>
            <p:ph type="body" idx="1"/>
          </p:nvPr>
        </p:nvSpPr>
        <p:spPr/>
        <p:txBody>
          <a:bodyPr/>
          <a:lstStyle/>
          <a:p>
            <a:r>
              <a:rPr lang="nl-BE" dirty="0"/>
              <a:t>Onmiddellijk: vaak niet mogelijk </a:t>
            </a:r>
          </a:p>
          <a:p>
            <a:r>
              <a:rPr lang="nl-BE" dirty="0"/>
              <a:t>Denk bv aan coach bij wielrennen</a:t>
            </a:r>
          </a:p>
        </p:txBody>
      </p:sp>
      <p:sp>
        <p:nvSpPr>
          <p:cNvPr id="4" name="Tijdelijke aanduiding voor dianummer 3">
            <a:extLst>
              <a:ext uri="{FF2B5EF4-FFF2-40B4-BE49-F238E27FC236}">
                <a16:creationId xmlns:a16="http://schemas.microsoft.com/office/drawing/2014/main" id="{AEA96984-7E1B-563A-0077-FD6D8D728D96}"/>
              </a:ext>
            </a:extLst>
          </p:cNvPr>
          <p:cNvSpPr>
            <a:spLocks noGrp="1"/>
          </p:cNvSpPr>
          <p:nvPr>
            <p:ph type="sldNum" sz="quarter" idx="5"/>
          </p:nvPr>
        </p:nvSpPr>
        <p:spPr/>
        <p:txBody>
          <a:bodyPr/>
          <a:lstStyle/>
          <a:p>
            <a:fld id="{2951B3D1-D15B-4058-A484-D341D2305F1B}" type="slidenum">
              <a:rPr lang="en-US" smtClean="0"/>
              <a:t>20</a:t>
            </a:fld>
            <a:endParaRPr lang="en-US"/>
          </a:p>
        </p:txBody>
      </p:sp>
    </p:spTree>
    <p:extLst>
      <p:ext uri="{BB962C8B-B14F-4D97-AF65-F5344CB8AC3E}">
        <p14:creationId xmlns:p14="http://schemas.microsoft.com/office/powerpoint/2010/main" val="561216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364E4-C128-5F9D-E7F5-D843270A047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C4CD3D5-DBFD-D0AE-F60A-2B2DE2963C9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BC1F329-689F-0ED1-7D5F-1513F7E2B787}"/>
              </a:ext>
            </a:extLst>
          </p:cNvPr>
          <p:cNvSpPr>
            <a:spLocks noGrp="1"/>
          </p:cNvSpPr>
          <p:nvPr>
            <p:ph type="body" idx="1"/>
          </p:nvPr>
        </p:nvSpPr>
        <p:spPr/>
        <p:txBody>
          <a:bodyPr/>
          <a:lstStyle/>
          <a:p>
            <a:r>
              <a:rPr lang="nl-BE" dirty="0"/>
              <a:t>Onmiddellijk: vaak niet mogelijk </a:t>
            </a:r>
          </a:p>
          <a:p>
            <a:r>
              <a:rPr lang="nl-BE" dirty="0"/>
              <a:t>Denk bv aan coach bij wielrennen</a:t>
            </a:r>
          </a:p>
        </p:txBody>
      </p:sp>
      <p:sp>
        <p:nvSpPr>
          <p:cNvPr id="4" name="Tijdelijke aanduiding voor dianummer 3">
            <a:extLst>
              <a:ext uri="{FF2B5EF4-FFF2-40B4-BE49-F238E27FC236}">
                <a16:creationId xmlns:a16="http://schemas.microsoft.com/office/drawing/2014/main" id="{D9524375-C53A-D791-026B-F3EF5BF6D900}"/>
              </a:ext>
            </a:extLst>
          </p:cNvPr>
          <p:cNvSpPr>
            <a:spLocks noGrp="1"/>
          </p:cNvSpPr>
          <p:nvPr>
            <p:ph type="sldNum" sz="quarter" idx="5"/>
          </p:nvPr>
        </p:nvSpPr>
        <p:spPr/>
        <p:txBody>
          <a:bodyPr/>
          <a:lstStyle/>
          <a:p>
            <a:fld id="{2951B3D1-D15B-4058-A484-D341D2305F1B}" type="slidenum">
              <a:rPr lang="en-US" smtClean="0"/>
              <a:t>21</a:t>
            </a:fld>
            <a:endParaRPr lang="en-US"/>
          </a:p>
        </p:txBody>
      </p:sp>
    </p:spTree>
    <p:extLst>
      <p:ext uri="{BB962C8B-B14F-4D97-AF65-F5344CB8AC3E}">
        <p14:creationId xmlns:p14="http://schemas.microsoft.com/office/powerpoint/2010/main" val="86160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A990D-B8CA-8A0C-1849-00D9BA6A273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4C5F2CD-6C39-2DED-9DA2-1956C7FF061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B217246-AF08-5E50-C697-70AA2CE41573}"/>
              </a:ext>
            </a:extLst>
          </p:cNvPr>
          <p:cNvSpPr>
            <a:spLocks noGrp="1"/>
          </p:cNvSpPr>
          <p:nvPr>
            <p:ph type="body" idx="1"/>
          </p:nvPr>
        </p:nvSpPr>
        <p:spPr/>
        <p:txBody>
          <a:bodyPr/>
          <a:lstStyle/>
          <a:p>
            <a:r>
              <a:rPr lang="nl-BE" dirty="0"/>
              <a:t>Onmiddellijk: vaak niet mogelijk </a:t>
            </a:r>
          </a:p>
          <a:p>
            <a:r>
              <a:rPr lang="nl-BE" dirty="0"/>
              <a:t>Denk bv aan coach bij wielrennen</a:t>
            </a:r>
          </a:p>
        </p:txBody>
      </p:sp>
      <p:sp>
        <p:nvSpPr>
          <p:cNvPr id="4" name="Tijdelijke aanduiding voor dianummer 3">
            <a:extLst>
              <a:ext uri="{FF2B5EF4-FFF2-40B4-BE49-F238E27FC236}">
                <a16:creationId xmlns:a16="http://schemas.microsoft.com/office/drawing/2014/main" id="{1AC018B5-3F47-72EB-8B12-80BA4921739C}"/>
              </a:ext>
            </a:extLst>
          </p:cNvPr>
          <p:cNvSpPr>
            <a:spLocks noGrp="1"/>
          </p:cNvSpPr>
          <p:nvPr>
            <p:ph type="sldNum" sz="quarter" idx="5"/>
          </p:nvPr>
        </p:nvSpPr>
        <p:spPr/>
        <p:txBody>
          <a:bodyPr/>
          <a:lstStyle/>
          <a:p>
            <a:fld id="{2951B3D1-D15B-4058-A484-D341D2305F1B}" type="slidenum">
              <a:rPr lang="en-US" smtClean="0"/>
              <a:t>22</a:t>
            </a:fld>
            <a:endParaRPr lang="en-US"/>
          </a:p>
        </p:txBody>
      </p:sp>
    </p:spTree>
    <p:extLst>
      <p:ext uri="{BB962C8B-B14F-4D97-AF65-F5344CB8AC3E}">
        <p14:creationId xmlns:p14="http://schemas.microsoft.com/office/powerpoint/2010/main" val="1350118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A1471-168E-DB05-CBF3-BE428C01334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D7F3291-B448-3475-8415-B8148845FCA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6748F12-864E-25F7-A096-A100B6603B4E}"/>
              </a:ext>
            </a:extLst>
          </p:cNvPr>
          <p:cNvSpPr>
            <a:spLocks noGrp="1"/>
          </p:cNvSpPr>
          <p:nvPr>
            <p:ph type="body" idx="1"/>
          </p:nvPr>
        </p:nvSpPr>
        <p:spPr/>
        <p:txBody>
          <a:bodyPr/>
          <a:lstStyle/>
          <a:p>
            <a:r>
              <a:rPr lang="nl-BE" dirty="0"/>
              <a:t>Onmiddellijk: vaak niet mogelijk </a:t>
            </a:r>
          </a:p>
          <a:p>
            <a:r>
              <a:rPr lang="nl-BE" dirty="0"/>
              <a:t>Denk bv aan coach bij wielrennen</a:t>
            </a:r>
          </a:p>
        </p:txBody>
      </p:sp>
      <p:sp>
        <p:nvSpPr>
          <p:cNvPr id="4" name="Tijdelijke aanduiding voor dianummer 3">
            <a:extLst>
              <a:ext uri="{FF2B5EF4-FFF2-40B4-BE49-F238E27FC236}">
                <a16:creationId xmlns:a16="http://schemas.microsoft.com/office/drawing/2014/main" id="{30576940-6FE9-1319-B681-95F485D32783}"/>
              </a:ext>
            </a:extLst>
          </p:cNvPr>
          <p:cNvSpPr>
            <a:spLocks noGrp="1"/>
          </p:cNvSpPr>
          <p:nvPr>
            <p:ph type="sldNum" sz="quarter" idx="5"/>
          </p:nvPr>
        </p:nvSpPr>
        <p:spPr/>
        <p:txBody>
          <a:bodyPr/>
          <a:lstStyle/>
          <a:p>
            <a:fld id="{2951B3D1-D15B-4058-A484-D341D2305F1B}" type="slidenum">
              <a:rPr lang="en-US" smtClean="0"/>
              <a:t>23</a:t>
            </a:fld>
            <a:endParaRPr lang="en-US"/>
          </a:p>
        </p:txBody>
      </p:sp>
    </p:spTree>
    <p:extLst>
      <p:ext uri="{BB962C8B-B14F-4D97-AF65-F5344CB8AC3E}">
        <p14:creationId xmlns:p14="http://schemas.microsoft.com/office/powerpoint/2010/main" val="500753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96217-FE54-7F9C-223B-382AF01538F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DAE67AD-1DE1-A4AE-E5EC-5FB7686F556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F654203-3F4C-37C3-4AB8-631C2C66D542}"/>
              </a:ext>
            </a:extLst>
          </p:cNvPr>
          <p:cNvSpPr>
            <a:spLocks noGrp="1"/>
          </p:cNvSpPr>
          <p:nvPr>
            <p:ph type="body" idx="1"/>
          </p:nvPr>
        </p:nvSpPr>
        <p:spPr/>
        <p:txBody>
          <a:bodyPr/>
          <a:lstStyle/>
          <a:p>
            <a:r>
              <a:rPr lang="nl-BE" dirty="0"/>
              <a:t>Onmiddellijk: vaak niet mogelijk </a:t>
            </a:r>
          </a:p>
          <a:p>
            <a:r>
              <a:rPr lang="nl-BE" dirty="0"/>
              <a:t>Denk bv aan coach bij wielrennen</a:t>
            </a:r>
          </a:p>
        </p:txBody>
      </p:sp>
      <p:sp>
        <p:nvSpPr>
          <p:cNvPr id="4" name="Tijdelijke aanduiding voor dianummer 3">
            <a:extLst>
              <a:ext uri="{FF2B5EF4-FFF2-40B4-BE49-F238E27FC236}">
                <a16:creationId xmlns:a16="http://schemas.microsoft.com/office/drawing/2014/main" id="{59DC2C93-E239-26CA-C4F3-1744C1803C1C}"/>
              </a:ext>
            </a:extLst>
          </p:cNvPr>
          <p:cNvSpPr>
            <a:spLocks noGrp="1"/>
          </p:cNvSpPr>
          <p:nvPr>
            <p:ph type="sldNum" sz="quarter" idx="5"/>
          </p:nvPr>
        </p:nvSpPr>
        <p:spPr/>
        <p:txBody>
          <a:bodyPr/>
          <a:lstStyle/>
          <a:p>
            <a:fld id="{2951B3D1-D15B-4058-A484-D341D2305F1B}" type="slidenum">
              <a:rPr lang="en-US" smtClean="0"/>
              <a:t>24</a:t>
            </a:fld>
            <a:endParaRPr lang="en-US"/>
          </a:p>
        </p:txBody>
      </p:sp>
    </p:spTree>
    <p:extLst>
      <p:ext uri="{BB962C8B-B14F-4D97-AF65-F5344CB8AC3E}">
        <p14:creationId xmlns:p14="http://schemas.microsoft.com/office/powerpoint/2010/main" val="3895547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385C6-1985-6008-4DE7-1CC826007DC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CFADD17-B9BF-36C5-5339-7439D0CB166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1401F5F-4023-18A0-DC46-218D39971C1E}"/>
              </a:ext>
            </a:extLst>
          </p:cNvPr>
          <p:cNvSpPr>
            <a:spLocks noGrp="1"/>
          </p:cNvSpPr>
          <p:nvPr>
            <p:ph type="body" idx="1"/>
          </p:nvPr>
        </p:nvSpPr>
        <p:spPr/>
        <p:txBody>
          <a:bodyPr/>
          <a:lstStyle/>
          <a:p>
            <a:pPr marL="171450" indent="-171450">
              <a:buFontTx/>
              <a:buChar char="-"/>
            </a:pPr>
            <a:endParaRPr lang="nl-BE" dirty="0">
              <a:sym typeface="Wingdings" panose="05000000000000000000" pitchFamily="2" charset="2"/>
            </a:endParaRPr>
          </a:p>
        </p:txBody>
      </p:sp>
      <p:sp>
        <p:nvSpPr>
          <p:cNvPr id="4" name="Tijdelijke aanduiding voor dianummer 3">
            <a:extLst>
              <a:ext uri="{FF2B5EF4-FFF2-40B4-BE49-F238E27FC236}">
                <a16:creationId xmlns:a16="http://schemas.microsoft.com/office/drawing/2014/main" id="{28A56675-7510-86E9-C0A1-DD8F887577B2}"/>
              </a:ext>
            </a:extLst>
          </p:cNvPr>
          <p:cNvSpPr>
            <a:spLocks noGrp="1"/>
          </p:cNvSpPr>
          <p:nvPr>
            <p:ph type="sldNum" sz="quarter" idx="5"/>
          </p:nvPr>
        </p:nvSpPr>
        <p:spPr/>
        <p:txBody>
          <a:bodyPr/>
          <a:lstStyle/>
          <a:p>
            <a:fld id="{2951B3D1-D15B-4058-A484-D341D2305F1B}" type="slidenum">
              <a:rPr lang="en-US" smtClean="0"/>
              <a:t>25</a:t>
            </a:fld>
            <a:endParaRPr lang="en-US"/>
          </a:p>
        </p:txBody>
      </p:sp>
    </p:spTree>
    <p:extLst>
      <p:ext uri="{BB962C8B-B14F-4D97-AF65-F5344CB8AC3E}">
        <p14:creationId xmlns:p14="http://schemas.microsoft.com/office/powerpoint/2010/main" val="158422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74688" y="808038"/>
            <a:ext cx="5387975" cy="4041775"/>
          </a:xfrm>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F3F081-EAA1-A14B-B806-5D8D6F093F3E}"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8742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59360-B023-611D-F00E-A42FFE7E459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5764574-611D-5417-B4D8-FEFBB1801C5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C577466-C935-C153-1174-4A57AB312A3C}"/>
              </a:ext>
            </a:extLst>
          </p:cNvPr>
          <p:cNvSpPr>
            <a:spLocks noGrp="1"/>
          </p:cNvSpPr>
          <p:nvPr>
            <p:ph type="body" idx="1"/>
          </p:nvPr>
        </p:nvSpPr>
        <p:spPr/>
        <p:txBody>
          <a:bodyPr/>
          <a:lstStyle/>
          <a:p>
            <a:r>
              <a:rPr lang="nl-BE" dirty="0"/>
              <a:t>+ wat wil ieder vandaag leren? </a:t>
            </a:r>
          </a:p>
          <a:p>
            <a:r>
              <a:rPr lang="nl-BE" dirty="0"/>
              <a:t>Wat zijn jullie doelstellingen? </a:t>
            </a:r>
          </a:p>
          <a:p>
            <a:endParaRPr lang="nl-BE" dirty="0"/>
          </a:p>
          <a:p>
            <a:r>
              <a:rPr lang="nl-BE" dirty="0"/>
              <a:t>Daarom begin ik graag bij jullie </a:t>
            </a:r>
          </a:p>
        </p:txBody>
      </p:sp>
      <p:sp>
        <p:nvSpPr>
          <p:cNvPr id="4" name="Tijdelijke aanduiding voor dianummer 3">
            <a:extLst>
              <a:ext uri="{FF2B5EF4-FFF2-40B4-BE49-F238E27FC236}">
                <a16:creationId xmlns:a16="http://schemas.microsoft.com/office/drawing/2014/main" id="{C135BD64-BD46-2529-48FF-FCEA4745AFE8}"/>
              </a:ext>
            </a:extLst>
          </p:cNvPr>
          <p:cNvSpPr>
            <a:spLocks noGrp="1"/>
          </p:cNvSpPr>
          <p:nvPr>
            <p:ph type="sldNum" sz="quarter" idx="5"/>
          </p:nvPr>
        </p:nvSpPr>
        <p:spPr/>
        <p:txBody>
          <a:bodyPr/>
          <a:lstStyle/>
          <a:p>
            <a:fld id="{2951B3D1-D15B-4058-A484-D341D2305F1B}" type="slidenum">
              <a:rPr lang="en-US" smtClean="0"/>
              <a:t>4</a:t>
            </a:fld>
            <a:endParaRPr lang="en-US"/>
          </a:p>
        </p:txBody>
      </p:sp>
    </p:spTree>
    <p:extLst>
      <p:ext uri="{BB962C8B-B14F-4D97-AF65-F5344CB8AC3E}">
        <p14:creationId xmlns:p14="http://schemas.microsoft.com/office/powerpoint/2010/main" val="136253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3773C-9597-62B3-7190-3EA5F964C60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01387D8-DFC3-DE10-71B0-F34934E2272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0ED24FA-0EA8-84CA-E651-813609A40E48}"/>
              </a:ext>
            </a:extLst>
          </p:cNvPr>
          <p:cNvSpPr>
            <a:spLocks noGrp="1"/>
          </p:cNvSpPr>
          <p:nvPr>
            <p:ph type="body" idx="1"/>
          </p:nvPr>
        </p:nvSpPr>
        <p:spPr/>
        <p:txBody>
          <a:bodyPr/>
          <a:lstStyle/>
          <a:p>
            <a:r>
              <a:rPr lang="nl-BE" dirty="0"/>
              <a:t>+ wat wil ieder vandaag leren? </a:t>
            </a:r>
          </a:p>
          <a:p>
            <a:r>
              <a:rPr lang="nl-BE" dirty="0"/>
              <a:t>Wat zijn jullie doelstellingen? </a:t>
            </a:r>
          </a:p>
          <a:p>
            <a:endParaRPr lang="nl-BE" dirty="0"/>
          </a:p>
          <a:p>
            <a:r>
              <a:rPr lang="nl-BE" dirty="0"/>
              <a:t>Daarom begin ik graag bij jullie </a:t>
            </a:r>
          </a:p>
        </p:txBody>
      </p:sp>
      <p:sp>
        <p:nvSpPr>
          <p:cNvPr id="4" name="Tijdelijke aanduiding voor dianummer 3">
            <a:extLst>
              <a:ext uri="{FF2B5EF4-FFF2-40B4-BE49-F238E27FC236}">
                <a16:creationId xmlns:a16="http://schemas.microsoft.com/office/drawing/2014/main" id="{4215FC81-B88C-F08F-1DB2-CEC232C2A249}"/>
              </a:ext>
            </a:extLst>
          </p:cNvPr>
          <p:cNvSpPr>
            <a:spLocks noGrp="1"/>
          </p:cNvSpPr>
          <p:nvPr>
            <p:ph type="sldNum" sz="quarter" idx="5"/>
          </p:nvPr>
        </p:nvSpPr>
        <p:spPr/>
        <p:txBody>
          <a:bodyPr/>
          <a:lstStyle/>
          <a:p>
            <a:fld id="{2951B3D1-D15B-4058-A484-D341D2305F1B}" type="slidenum">
              <a:rPr lang="en-US" smtClean="0"/>
              <a:t>5</a:t>
            </a:fld>
            <a:endParaRPr lang="en-US"/>
          </a:p>
        </p:txBody>
      </p:sp>
    </p:spTree>
    <p:extLst>
      <p:ext uri="{BB962C8B-B14F-4D97-AF65-F5344CB8AC3E}">
        <p14:creationId xmlns:p14="http://schemas.microsoft.com/office/powerpoint/2010/main" val="1794606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5D0C3-8B3F-C27B-8D14-4D48B65819B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1652CBB-04EF-D538-BA4E-F72B28D6371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D0032D0-00B4-9C80-1668-70C24F2F50C0}"/>
              </a:ext>
            </a:extLst>
          </p:cNvPr>
          <p:cNvSpPr>
            <a:spLocks noGrp="1"/>
          </p:cNvSpPr>
          <p:nvPr>
            <p:ph type="body" idx="1"/>
          </p:nvPr>
        </p:nvSpPr>
        <p:spPr/>
        <p:txBody>
          <a:bodyPr/>
          <a:lstStyle/>
          <a:p>
            <a:pPr marL="171450" indent="-171450">
              <a:buFontTx/>
              <a:buChar char="-"/>
            </a:pPr>
            <a:endParaRPr lang="nl-BE" dirty="0">
              <a:sym typeface="Wingdings" panose="05000000000000000000" pitchFamily="2" charset="2"/>
            </a:endParaRPr>
          </a:p>
        </p:txBody>
      </p:sp>
      <p:sp>
        <p:nvSpPr>
          <p:cNvPr id="4" name="Tijdelijke aanduiding voor dianummer 3">
            <a:extLst>
              <a:ext uri="{FF2B5EF4-FFF2-40B4-BE49-F238E27FC236}">
                <a16:creationId xmlns:a16="http://schemas.microsoft.com/office/drawing/2014/main" id="{09639597-2F67-5EDA-52D1-F449526C1D10}"/>
              </a:ext>
            </a:extLst>
          </p:cNvPr>
          <p:cNvSpPr>
            <a:spLocks noGrp="1"/>
          </p:cNvSpPr>
          <p:nvPr>
            <p:ph type="sldNum" sz="quarter" idx="5"/>
          </p:nvPr>
        </p:nvSpPr>
        <p:spPr/>
        <p:txBody>
          <a:bodyPr/>
          <a:lstStyle/>
          <a:p>
            <a:fld id="{2951B3D1-D15B-4058-A484-D341D2305F1B}" type="slidenum">
              <a:rPr lang="en-US" smtClean="0"/>
              <a:t>6</a:t>
            </a:fld>
            <a:endParaRPr lang="en-US"/>
          </a:p>
        </p:txBody>
      </p:sp>
    </p:spTree>
    <p:extLst>
      <p:ext uri="{BB962C8B-B14F-4D97-AF65-F5344CB8AC3E}">
        <p14:creationId xmlns:p14="http://schemas.microsoft.com/office/powerpoint/2010/main" val="452010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951B3D1-D15B-4058-A484-D341D2305F1B}" type="slidenum">
              <a:rPr lang="en-US" smtClean="0"/>
              <a:t>7</a:t>
            </a:fld>
            <a:endParaRPr lang="en-US"/>
          </a:p>
        </p:txBody>
      </p:sp>
    </p:spTree>
    <p:extLst>
      <p:ext uri="{BB962C8B-B14F-4D97-AF65-F5344CB8AC3E}">
        <p14:creationId xmlns:p14="http://schemas.microsoft.com/office/powerpoint/2010/main" val="2611059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4BC27-12A6-5300-A883-ED8861DA2EB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406E68D-F73E-1399-92DC-EF7FF0EDC27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F402616-B0F5-9365-D287-C4DDEA7BA33E}"/>
              </a:ext>
            </a:extLst>
          </p:cNvPr>
          <p:cNvSpPr>
            <a:spLocks noGrp="1"/>
          </p:cNvSpPr>
          <p:nvPr>
            <p:ph type="body" idx="1"/>
          </p:nvPr>
        </p:nvSpPr>
        <p:spPr/>
        <p:txBody>
          <a:bodyPr/>
          <a:lstStyle/>
          <a:p>
            <a:pPr marL="171450" indent="-171450">
              <a:buFontTx/>
              <a:buChar char="-"/>
            </a:pPr>
            <a:endParaRPr lang="nl-BE" dirty="0">
              <a:sym typeface="Wingdings" panose="05000000000000000000" pitchFamily="2" charset="2"/>
            </a:endParaRPr>
          </a:p>
        </p:txBody>
      </p:sp>
      <p:sp>
        <p:nvSpPr>
          <p:cNvPr id="4" name="Tijdelijke aanduiding voor dianummer 3">
            <a:extLst>
              <a:ext uri="{FF2B5EF4-FFF2-40B4-BE49-F238E27FC236}">
                <a16:creationId xmlns:a16="http://schemas.microsoft.com/office/drawing/2014/main" id="{81D61C51-B2B1-0024-38BD-025A6C7759E9}"/>
              </a:ext>
            </a:extLst>
          </p:cNvPr>
          <p:cNvSpPr>
            <a:spLocks noGrp="1"/>
          </p:cNvSpPr>
          <p:nvPr>
            <p:ph type="sldNum" sz="quarter" idx="5"/>
          </p:nvPr>
        </p:nvSpPr>
        <p:spPr/>
        <p:txBody>
          <a:bodyPr/>
          <a:lstStyle/>
          <a:p>
            <a:fld id="{2951B3D1-D15B-4058-A484-D341D2305F1B}" type="slidenum">
              <a:rPr lang="en-US" smtClean="0"/>
              <a:t>8</a:t>
            </a:fld>
            <a:endParaRPr lang="en-US"/>
          </a:p>
        </p:txBody>
      </p:sp>
    </p:spTree>
    <p:extLst>
      <p:ext uri="{BB962C8B-B14F-4D97-AF65-F5344CB8AC3E}">
        <p14:creationId xmlns:p14="http://schemas.microsoft.com/office/powerpoint/2010/main" val="326163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4BE2D-CF47-C106-A95D-CA32BD7DD45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4AFCD6B-90AF-50EF-600F-7AA1945FC84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74B6C24-32FD-5040-56DF-13A0D0DCDCE5}"/>
              </a:ext>
            </a:extLst>
          </p:cNvPr>
          <p:cNvSpPr>
            <a:spLocks noGrp="1"/>
          </p:cNvSpPr>
          <p:nvPr>
            <p:ph type="body" idx="1"/>
          </p:nvPr>
        </p:nvSpPr>
        <p:spPr/>
        <p:txBody>
          <a:bodyPr/>
          <a:lstStyle/>
          <a:p>
            <a:pPr marL="171450" indent="-171450">
              <a:buFontTx/>
              <a:buChar char="-"/>
            </a:pPr>
            <a:endParaRPr lang="nl-BE" dirty="0">
              <a:sym typeface="Wingdings" panose="05000000000000000000" pitchFamily="2" charset="2"/>
            </a:endParaRPr>
          </a:p>
        </p:txBody>
      </p:sp>
      <p:sp>
        <p:nvSpPr>
          <p:cNvPr id="4" name="Tijdelijke aanduiding voor dianummer 3">
            <a:extLst>
              <a:ext uri="{FF2B5EF4-FFF2-40B4-BE49-F238E27FC236}">
                <a16:creationId xmlns:a16="http://schemas.microsoft.com/office/drawing/2014/main" id="{91F47705-0893-F35C-C59E-E228548ED94E}"/>
              </a:ext>
            </a:extLst>
          </p:cNvPr>
          <p:cNvSpPr>
            <a:spLocks noGrp="1"/>
          </p:cNvSpPr>
          <p:nvPr>
            <p:ph type="sldNum" sz="quarter" idx="5"/>
          </p:nvPr>
        </p:nvSpPr>
        <p:spPr/>
        <p:txBody>
          <a:bodyPr/>
          <a:lstStyle/>
          <a:p>
            <a:fld id="{2951B3D1-D15B-4058-A484-D341D2305F1B}" type="slidenum">
              <a:rPr lang="en-US" smtClean="0"/>
              <a:t>9</a:t>
            </a:fld>
            <a:endParaRPr lang="en-US"/>
          </a:p>
        </p:txBody>
      </p:sp>
    </p:spTree>
    <p:extLst>
      <p:ext uri="{BB962C8B-B14F-4D97-AF65-F5344CB8AC3E}">
        <p14:creationId xmlns:p14="http://schemas.microsoft.com/office/powerpoint/2010/main" val="2816067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588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angepaste indeling">
    <p:bg>
      <p:bgPr>
        <a:solidFill>
          <a:srgbClr val="BDCAE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622132"/>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8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03336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sp>
        <p:nvSpPr>
          <p:cNvPr id="6" name="Content Placeholder 2"/>
          <p:cNvSpPr>
            <a:spLocks noGrp="1"/>
          </p:cNvSpPr>
          <p:nvPr>
            <p:ph idx="1" hasCustomPrompt="1"/>
          </p:nvPr>
        </p:nvSpPr>
        <p:spPr>
          <a:xfrm>
            <a:off x="457200" y="944562"/>
            <a:ext cx="8229600" cy="4953000"/>
          </a:xfrm>
          <a:prstGeom prst="rect">
            <a:avLst/>
          </a:prstGeom>
        </p:spPr>
        <p:txBody>
          <a:bodyPr vert="horz"/>
          <a:lstStyle>
            <a:lvl1pPr algn="l">
              <a:defRPr sz="2200">
                <a:solidFill>
                  <a:srgbClr val="033362"/>
                </a:solidFill>
                <a:latin typeface="Calibri"/>
                <a:ea typeface="Arial"/>
                <a:cs typeface="Calibri"/>
              </a:defRPr>
            </a:lvl1pPr>
            <a:lvl2pPr algn="l">
              <a:defRPr sz="2000">
                <a:solidFill>
                  <a:srgbClr val="033362"/>
                </a:solidFill>
                <a:latin typeface="Calibri"/>
                <a:ea typeface="Arial"/>
                <a:cs typeface="Calibri"/>
              </a:defRPr>
            </a:lvl2pPr>
            <a:lvl3pPr algn="l">
              <a:buFont typeface="Arial"/>
              <a:buChar char="•"/>
              <a:defRPr sz="1800">
                <a:solidFill>
                  <a:srgbClr val="033362"/>
                </a:solidFill>
                <a:latin typeface="Calibri"/>
                <a:ea typeface="Arial"/>
                <a:cs typeface="Calibri"/>
              </a:defRPr>
            </a:lvl3pPr>
            <a:lvl4pPr algn="l">
              <a:defRPr sz="1500">
                <a:solidFill>
                  <a:srgbClr val="033362"/>
                </a:solidFill>
                <a:latin typeface="Calibri"/>
                <a:ea typeface="Arial"/>
                <a:cs typeface="Calibri"/>
              </a:defRPr>
            </a:lvl4pPr>
            <a:lvl5pPr>
              <a:defRPr>
                <a:solidFill>
                  <a:srgbClr val="033362"/>
                </a:solidFill>
                <a:latin typeface="Calibri"/>
                <a:ea typeface="Arial"/>
                <a:cs typeface="Calibri"/>
              </a:defRPr>
            </a:lvl5pPr>
          </a:lstStyle>
          <a:p>
            <a:pPr lvl="0"/>
            <a:r>
              <a:rPr lang="en-US" dirty="0"/>
              <a:t>Click to edit Master text styles</a:t>
            </a:r>
          </a:p>
          <a:p>
            <a:pPr lvl="1"/>
            <a:r>
              <a:rPr lang="en-US" dirty="0"/>
              <a:t>Second level</a:t>
            </a:r>
          </a:p>
          <a:p>
            <a:pPr lvl="2"/>
            <a:r>
              <a:rPr lang="en-US" dirty="0"/>
              <a:t>Third level</a:t>
            </a:r>
          </a:p>
          <a:p>
            <a:pPr lvl="0"/>
            <a:endParaRPr lang="en-US" dirty="0"/>
          </a:p>
        </p:txBody>
      </p:sp>
      <p:sp>
        <p:nvSpPr>
          <p:cNvPr id="7" name="Title 1"/>
          <p:cNvSpPr>
            <a:spLocks noGrp="1"/>
          </p:cNvSpPr>
          <p:nvPr>
            <p:ph type="title"/>
          </p:nvPr>
        </p:nvSpPr>
        <p:spPr>
          <a:xfrm>
            <a:off x="457200" y="0"/>
            <a:ext cx="8229600" cy="792163"/>
          </a:xfrm>
          <a:prstGeom prst="rect">
            <a:avLst/>
          </a:prstGeom>
        </p:spPr>
        <p:txBody>
          <a:bodyPr vert="horz"/>
          <a:lstStyle>
            <a:lvl1pPr algn="l">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pic>
        <p:nvPicPr>
          <p:cNvPr id="8" name="Afbeelding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199" y="5981291"/>
            <a:ext cx="550127" cy="592238"/>
          </a:xfrm>
          <a:prstGeom prst="rect">
            <a:avLst/>
          </a:prstGeom>
        </p:spPr>
      </p:pic>
    </p:spTree>
    <p:extLst>
      <p:ext uri="{BB962C8B-B14F-4D97-AF65-F5344CB8AC3E}">
        <p14:creationId xmlns:p14="http://schemas.microsoft.com/office/powerpoint/2010/main" val="2016119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03336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sp>
        <p:nvSpPr>
          <p:cNvPr id="6" name="Title 1"/>
          <p:cNvSpPr>
            <a:spLocks noGrp="1"/>
          </p:cNvSpPr>
          <p:nvPr>
            <p:ph type="title"/>
          </p:nvPr>
        </p:nvSpPr>
        <p:spPr>
          <a:xfrm>
            <a:off x="457200" y="46037"/>
            <a:ext cx="8229600" cy="830263"/>
          </a:xfrm>
          <a:prstGeom prst="rect">
            <a:avLst/>
          </a:prstGeom>
        </p:spPr>
        <p:txBody>
          <a:bodyPr vert="horz"/>
          <a:lstStyle>
            <a:lvl1pPr>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sp>
        <p:nvSpPr>
          <p:cNvPr id="7" name="Text Placeholder 2"/>
          <p:cNvSpPr>
            <a:spLocks noGrp="1"/>
          </p:cNvSpPr>
          <p:nvPr>
            <p:ph type="body" idx="1"/>
          </p:nvPr>
        </p:nvSpPr>
        <p:spPr>
          <a:xfrm>
            <a:off x="457200" y="1066799"/>
            <a:ext cx="4040386" cy="639763"/>
          </a:xfrm>
          <a:prstGeom prst="rect">
            <a:avLst/>
          </a:prstGeom>
        </p:spPr>
        <p:txBody>
          <a:bodyPr vert="horz" anchor="ctr"/>
          <a:lstStyle>
            <a:lvl1pPr marL="0" indent="0">
              <a:buNone/>
              <a:defRPr sz="2000" b="1">
                <a:solidFill>
                  <a:srgbClr val="033362"/>
                </a:solidFill>
                <a:latin typeface="Calibri"/>
                <a:ea typeface="Arial"/>
                <a:cs typeface="Calibri"/>
              </a:defRPr>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dirty="0"/>
              <a:t>Click to edit Master text styles</a:t>
            </a:r>
          </a:p>
        </p:txBody>
      </p:sp>
      <p:sp>
        <p:nvSpPr>
          <p:cNvPr id="8" name="Content Placeholder 3"/>
          <p:cNvSpPr>
            <a:spLocks noGrp="1"/>
          </p:cNvSpPr>
          <p:nvPr>
            <p:ph sz="half" idx="2" hasCustomPrompt="1"/>
          </p:nvPr>
        </p:nvSpPr>
        <p:spPr>
          <a:xfrm>
            <a:off x="457200" y="1905000"/>
            <a:ext cx="4040386" cy="4114800"/>
          </a:xfrm>
          <a:prstGeom prst="rect">
            <a:avLst/>
          </a:prstGeom>
        </p:spPr>
        <p:txBody>
          <a:bodyPr vert="horz"/>
          <a:lstStyle>
            <a:lvl1pPr>
              <a:defRPr sz="1700">
                <a:solidFill>
                  <a:srgbClr val="033362"/>
                </a:solidFill>
                <a:latin typeface="Calibri"/>
                <a:ea typeface="Arial"/>
                <a:cs typeface="Calibri"/>
              </a:defRPr>
            </a:lvl1pPr>
            <a:lvl2pPr>
              <a:defRPr sz="1700">
                <a:solidFill>
                  <a:srgbClr val="033362"/>
                </a:solidFill>
                <a:latin typeface="Calibri"/>
                <a:ea typeface="Arial"/>
                <a:cs typeface="Calibri"/>
              </a:defRPr>
            </a:lvl2pPr>
            <a:lvl3pPr>
              <a:defRPr sz="1700">
                <a:solidFill>
                  <a:srgbClr val="033362"/>
                </a:solidFill>
                <a:latin typeface="Calibri"/>
                <a:ea typeface="Arial"/>
                <a:cs typeface="Calibri"/>
              </a:defRPr>
            </a:lvl3pPr>
            <a:lvl4pPr>
              <a:defRPr sz="1700">
                <a:solidFill>
                  <a:srgbClr val="033362"/>
                </a:solidFill>
                <a:latin typeface="Calibri"/>
                <a:ea typeface="Arial"/>
                <a:cs typeface="Calibri"/>
              </a:defRPr>
            </a:lvl4pPr>
            <a:lvl5pPr>
              <a:defRPr sz="1500">
                <a:solidFill>
                  <a:srgbClr val="033362"/>
                </a:solidFill>
                <a:latin typeface="Calibri"/>
                <a:ea typeface="Arial"/>
                <a:cs typeface="Calibri"/>
              </a:defRPr>
            </a:lvl5pPr>
            <a:lvl6pPr>
              <a:defRPr sz="700"/>
            </a:lvl6pPr>
            <a:lvl7pPr>
              <a:defRPr sz="700"/>
            </a:lvl7pPr>
            <a:lvl8pPr>
              <a:defRPr sz="700"/>
            </a:lvl8pPr>
            <a:lvl9pPr>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4"/>
          <p:cNvSpPr>
            <a:spLocks noGrp="1"/>
          </p:cNvSpPr>
          <p:nvPr>
            <p:ph type="body" sz="quarter" idx="3"/>
          </p:nvPr>
        </p:nvSpPr>
        <p:spPr>
          <a:xfrm>
            <a:off x="4645224" y="1066799"/>
            <a:ext cx="4041576" cy="639763"/>
          </a:xfrm>
          <a:prstGeom prst="rect">
            <a:avLst/>
          </a:prstGeom>
        </p:spPr>
        <p:txBody>
          <a:bodyPr vert="horz" anchor="ctr"/>
          <a:lstStyle>
            <a:lvl1pPr marL="0" indent="0">
              <a:buNone/>
              <a:defRPr sz="2000" b="1">
                <a:solidFill>
                  <a:srgbClr val="033362"/>
                </a:solidFill>
                <a:latin typeface="Calibri"/>
                <a:ea typeface="Arial"/>
                <a:cs typeface="Calibri"/>
              </a:defRPr>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dirty="0"/>
              <a:t>Click to edit Master text styles</a:t>
            </a:r>
          </a:p>
        </p:txBody>
      </p:sp>
      <p:sp>
        <p:nvSpPr>
          <p:cNvPr id="10" name="Content Placeholder 5"/>
          <p:cNvSpPr>
            <a:spLocks noGrp="1"/>
          </p:cNvSpPr>
          <p:nvPr>
            <p:ph sz="quarter" idx="4" hasCustomPrompt="1"/>
          </p:nvPr>
        </p:nvSpPr>
        <p:spPr>
          <a:xfrm>
            <a:off x="4645224" y="1905000"/>
            <a:ext cx="4041576" cy="4114800"/>
          </a:xfrm>
          <a:prstGeom prst="rect">
            <a:avLst/>
          </a:prstGeom>
        </p:spPr>
        <p:txBody>
          <a:bodyPr vert="horz"/>
          <a:lstStyle>
            <a:lvl1pPr>
              <a:defRPr sz="1700">
                <a:solidFill>
                  <a:srgbClr val="033362"/>
                </a:solidFill>
                <a:latin typeface="Calibri"/>
                <a:ea typeface="Arial"/>
                <a:cs typeface="Calibri"/>
              </a:defRPr>
            </a:lvl1pPr>
            <a:lvl2pPr>
              <a:defRPr sz="1700">
                <a:solidFill>
                  <a:srgbClr val="033362"/>
                </a:solidFill>
                <a:latin typeface="Calibri"/>
                <a:ea typeface="Arial"/>
                <a:cs typeface="Calibri"/>
              </a:defRPr>
            </a:lvl2pPr>
            <a:lvl3pPr>
              <a:defRPr sz="1700">
                <a:solidFill>
                  <a:srgbClr val="033362"/>
                </a:solidFill>
                <a:latin typeface="Calibri"/>
                <a:ea typeface="Arial"/>
                <a:cs typeface="Calibri"/>
              </a:defRPr>
            </a:lvl3pPr>
            <a:lvl4pPr>
              <a:defRPr sz="1700">
                <a:solidFill>
                  <a:srgbClr val="033362"/>
                </a:solidFill>
                <a:latin typeface="Calibri"/>
                <a:ea typeface="Arial"/>
                <a:cs typeface="Calibri"/>
              </a:defRPr>
            </a:lvl4pPr>
            <a:lvl5pPr>
              <a:defRPr sz="1500">
                <a:solidFill>
                  <a:srgbClr val="033362"/>
                </a:solidFill>
                <a:latin typeface="Calibri"/>
                <a:ea typeface="Arial"/>
                <a:cs typeface="Calibri"/>
              </a:defRPr>
            </a:lvl5pPr>
            <a:lvl6pPr>
              <a:defRPr sz="700"/>
            </a:lvl6pPr>
            <a:lvl7pPr>
              <a:defRPr sz="700"/>
            </a:lvl7pPr>
            <a:lvl8pPr>
              <a:defRPr sz="700"/>
            </a:lvl8pPr>
            <a:lvl9pPr>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2" name="Afbeelding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199" y="5981291"/>
            <a:ext cx="550127" cy="592238"/>
          </a:xfrm>
          <a:prstGeom prst="rect">
            <a:avLst/>
          </a:prstGeom>
        </p:spPr>
      </p:pic>
    </p:spTree>
    <p:extLst>
      <p:ext uri="{BB962C8B-B14F-4D97-AF65-F5344CB8AC3E}">
        <p14:creationId xmlns:p14="http://schemas.microsoft.com/office/powerpoint/2010/main" val="3261581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9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660066"/>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sp>
        <p:nvSpPr>
          <p:cNvPr id="6" name="Content Placeholder 2"/>
          <p:cNvSpPr>
            <a:spLocks noGrp="1"/>
          </p:cNvSpPr>
          <p:nvPr>
            <p:ph idx="1" hasCustomPrompt="1"/>
          </p:nvPr>
        </p:nvSpPr>
        <p:spPr>
          <a:xfrm>
            <a:off x="457200" y="944562"/>
            <a:ext cx="8229600" cy="4953000"/>
          </a:xfrm>
          <a:prstGeom prst="rect">
            <a:avLst/>
          </a:prstGeom>
        </p:spPr>
        <p:txBody>
          <a:bodyPr vert="horz"/>
          <a:lstStyle>
            <a:lvl1pPr algn="l">
              <a:buClr>
                <a:srgbClr val="660066"/>
              </a:buClr>
              <a:defRPr sz="2200">
                <a:solidFill>
                  <a:srgbClr val="033362"/>
                </a:solidFill>
                <a:latin typeface="Calibri"/>
                <a:ea typeface="Arial"/>
                <a:cs typeface="Calibri"/>
              </a:defRPr>
            </a:lvl1pPr>
            <a:lvl2pPr algn="l">
              <a:defRPr sz="2000">
                <a:solidFill>
                  <a:srgbClr val="033362"/>
                </a:solidFill>
                <a:latin typeface="Calibri"/>
                <a:ea typeface="Arial"/>
                <a:cs typeface="Calibri"/>
              </a:defRPr>
            </a:lvl2pPr>
            <a:lvl3pPr algn="l">
              <a:buFont typeface="Arial"/>
              <a:buChar char="•"/>
              <a:defRPr sz="1800">
                <a:solidFill>
                  <a:srgbClr val="033362"/>
                </a:solidFill>
                <a:latin typeface="Calibri"/>
                <a:ea typeface="Arial"/>
                <a:cs typeface="Calibri"/>
              </a:defRPr>
            </a:lvl3pPr>
            <a:lvl4pPr algn="l">
              <a:defRPr sz="1500">
                <a:solidFill>
                  <a:srgbClr val="033362"/>
                </a:solidFill>
                <a:latin typeface="Calibri"/>
                <a:ea typeface="Arial"/>
                <a:cs typeface="Calibri"/>
              </a:defRPr>
            </a:lvl4pPr>
            <a:lvl5pPr>
              <a:defRPr>
                <a:solidFill>
                  <a:srgbClr val="033362"/>
                </a:solidFill>
                <a:latin typeface="Calibri"/>
                <a:ea typeface="Arial"/>
                <a:cs typeface="Calibri"/>
              </a:defRPr>
            </a:lvl5pPr>
          </a:lstStyle>
          <a:p>
            <a:pPr lvl="0"/>
            <a:r>
              <a:rPr lang="en-US" dirty="0"/>
              <a:t>Click to edit Master text styles</a:t>
            </a:r>
          </a:p>
          <a:p>
            <a:pPr lvl="1"/>
            <a:r>
              <a:rPr lang="en-US" dirty="0"/>
              <a:t>Second level</a:t>
            </a:r>
          </a:p>
          <a:p>
            <a:pPr lvl="2"/>
            <a:r>
              <a:rPr lang="en-US" dirty="0"/>
              <a:t>Third level</a:t>
            </a:r>
          </a:p>
        </p:txBody>
      </p:sp>
      <p:sp>
        <p:nvSpPr>
          <p:cNvPr id="7" name="Title 1"/>
          <p:cNvSpPr>
            <a:spLocks noGrp="1"/>
          </p:cNvSpPr>
          <p:nvPr>
            <p:ph type="title"/>
          </p:nvPr>
        </p:nvSpPr>
        <p:spPr>
          <a:xfrm>
            <a:off x="457200" y="0"/>
            <a:ext cx="8229600" cy="792163"/>
          </a:xfrm>
          <a:prstGeom prst="rect">
            <a:avLst/>
          </a:prstGeom>
        </p:spPr>
        <p:txBody>
          <a:bodyPr vert="horz"/>
          <a:lstStyle>
            <a:lvl1pPr algn="l">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pic>
        <p:nvPicPr>
          <p:cNvPr id="8" name="Afbeelding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199" y="5981291"/>
            <a:ext cx="550127" cy="592238"/>
          </a:xfrm>
          <a:prstGeom prst="rect">
            <a:avLst/>
          </a:prstGeom>
        </p:spPr>
      </p:pic>
    </p:spTree>
    <p:extLst>
      <p:ext uri="{BB962C8B-B14F-4D97-AF65-F5344CB8AC3E}">
        <p14:creationId xmlns:p14="http://schemas.microsoft.com/office/powerpoint/2010/main" val="4220139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660066"/>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sp>
        <p:nvSpPr>
          <p:cNvPr id="6" name="Title 1"/>
          <p:cNvSpPr>
            <a:spLocks noGrp="1"/>
          </p:cNvSpPr>
          <p:nvPr>
            <p:ph type="title"/>
          </p:nvPr>
        </p:nvSpPr>
        <p:spPr>
          <a:xfrm>
            <a:off x="457200" y="46037"/>
            <a:ext cx="8229600" cy="830263"/>
          </a:xfrm>
          <a:prstGeom prst="rect">
            <a:avLst/>
          </a:prstGeom>
        </p:spPr>
        <p:txBody>
          <a:bodyPr vert="horz"/>
          <a:lstStyle>
            <a:lvl1pPr>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sp>
        <p:nvSpPr>
          <p:cNvPr id="7" name="Text Placeholder 2"/>
          <p:cNvSpPr>
            <a:spLocks noGrp="1"/>
          </p:cNvSpPr>
          <p:nvPr>
            <p:ph type="body" idx="1"/>
          </p:nvPr>
        </p:nvSpPr>
        <p:spPr>
          <a:xfrm>
            <a:off x="457200" y="1066799"/>
            <a:ext cx="4040386" cy="639763"/>
          </a:xfrm>
          <a:prstGeom prst="rect">
            <a:avLst/>
          </a:prstGeom>
        </p:spPr>
        <p:txBody>
          <a:bodyPr vert="horz" anchor="ctr"/>
          <a:lstStyle>
            <a:lvl1pPr marL="0" indent="0">
              <a:buNone/>
              <a:defRPr sz="2000" b="1">
                <a:solidFill>
                  <a:srgbClr val="660066"/>
                </a:solidFill>
                <a:latin typeface="Calibri"/>
                <a:ea typeface="Arial"/>
                <a:cs typeface="Calibri"/>
              </a:defRPr>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dirty="0"/>
              <a:t>Click to edit Master text styles</a:t>
            </a:r>
          </a:p>
        </p:txBody>
      </p:sp>
      <p:sp>
        <p:nvSpPr>
          <p:cNvPr id="8" name="Content Placeholder 3"/>
          <p:cNvSpPr>
            <a:spLocks noGrp="1"/>
          </p:cNvSpPr>
          <p:nvPr>
            <p:ph sz="half" idx="2" hasCustomPrompt="1"/>
          </p:nvPr>
        </p:nvSpPr>
        <p:spPr>
          <a:xfrm>
            <a:off x="457200" y="1905000"/>
            <a:ext cx="4040386" cy="4114800"/>
          </a:xfrm>
          <a:prstGeom prst="rect">
            <a:avLst/>
          </a:prstGeom>
        </p:spPr>
        <p:txBody>
          <a:bodyPr vert="horz"/>
          <a:lstStyle>
            <a:lvl1pPr>
              <a:buClr>
                <a:srgbClr val="660066"/>
              </a:buClr>
              <a:defRPr sz="1700">
                <a:solidFill>
                  <a:srgbClr val="033362"/>
                </a:solidFill>
                <a:latin typeface="Calibri"/>
                <a:ea typeface="Arial"/>
                <a:cs typeface="Calibri"/>
              </a:defRPr>
            </a:lvl1pPr>
            <a:lvl2pPr>
              <a:defRPr sz="1700">
                <a:solidFill>
                  <a:srgbClr val="033362"/>
                </a:solidFill>
                <a:latin typeface="Calibri"/>
                <a:ea typeface="Arial"/>
                <a:cs typeface="Calibri"/>
              </a:defRPr>
            </a:lvl2pPr>
            <a:lvl3pPr>
              <a:defRPr sz="1700">
                <a:solidFill>
                  <a:srgbClr val="033362"/>
                </a:solidFill>
                <a:latin typeface="Calibri"/>
                <a:ea typeface="Arial"/>
                <a:cs typeface="Calibri"/>
              </a:defRPr>
            </a:lvl3pPr>
            <a:lvl4pPr>
              <a:defRPr sz="1700">
                <a:solidFill>
                  <a:srgbClr val="033362"/>
                </a:solidFill>
                <a:latin typeface="Calibri"/>
                <a:ea typeface="Arial"/>
                <a:cs typeface="Calibri"/>
              </a:defRPr>
            </a:lvl4pPr>
            <a:lvl5pPr>
              <a:defRPr sz="1500">
                <a:solidFill>
                  <a:srgbClr val="033362"/>
                </a:solidFill>
                <a:latin typeface="Calibri"/>
                <a:ea typeface="Arial"/>
                <a:cs typeface="Calibri"/>
              </a:defRPr>
            </a:lvl5pPr>
            <a:lvl6pPr>
              <a:defRPr sz="700"/>
            </a:lvl6pPr>
            <a:lvl7pPr>
              <a:defRPr sz="700"/>
            </a:lvl7pPr>
            <a:lvl8pPr>
              <a:defRPr sz="700"/>
            </a:lvl8pPr>
            <a:lvl9pPr>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4"/>
          <p:cNvSpPr>
            <a:spLocks noGrp="1"/>
          </p:cNvSpPr>
          <p:nvPr>
            <p:ph type="body" sz="quarter" idx="3"/>
          </p:nvPr>
        </p:nvSpPr>
        <p:spPr>
          <a:xfrm>
            <a:off x="4645224" y="1066799"/>
            <a:ext cx="4041576" cy="639763"/>
          </a:xfrm>
          <a:prstGeom prst="rect">
            <a:avLst/>
          </a:prstGeom>
        </p:spPr>
        <p:txBody>
          <a:bodyPr vert="horz" anchor="ctr"/>
          <a:lstStyle>
            <a:lvl1pPr marL="0" indent="0">
              <a:buNone/>
              <a:defRPr sz="2000" b="1">
                <a:solidFill>
                  <a:srgbClr val="660066"/>
                </a:solidFill>
                <a:latin typeface="Calibri"/>
                <a:ea typeface="Arial"/>
                <a:cs typeface="Calibri"/>
              </a:defRPr>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dirty="0"/>
              <a:t>Click to edit Master text styles</a:t>
            </a:r>
          </a:p>
        </p:txBody>
      </p:sp>
      <p:sp>
        <p:nvSpPr>
          <p:cNvPr id="10" name="Content Placeholder 5"/>
          <p:cNvSpPr>
            <a:spLocks noGrp="1"/>
          </p:cNvSpPr>
          <p:nvPr>
            <p:ph sz="quarter" idx="4" hasCustomPrompt="1"/>
          </p:nvPr>
        </p:nvSpPr>
        <p:spPr>
          <a:xfrm>
            <a:off x="4645224" y="1905000"/>
            <a:ext cx="4041576" cy="4114800"/>
          </a:xfrm>
          <a:prstGeom prst="rect">
            <a:avLst/>
          </a:prstGeom>
        </p:spPr>
        <p:txBody>
          <a:bodyPr vert="horz"/>
          <a:lstStyle>
            <a:lvl1pPr>
              <a:buClr>
                <a:srgbClr val="660066"/>
              </a:buClr>
              <a:defRPr sz="1700">
                <a:solidFill>
                  <a:srgbClr val="033362"/>
                </a:solidFill>
                <a:latin typeface="Calibri"/>
                <a:ea typeface="Arial"/>
                <a:cs typeface="Calibri"/>
              </a:defRPr>
            </a:lvl1pPr>
            <a:lvl2pPr>
              <a:defRPr sz="1700">
                <a:solidFill>
                  <a:srgbClr val="033362"/>
                </a:solidFill>
                <a:latin typeface="Calibri"/>
                <a:ea typeface="Arial"/>
                <a:cs typeface="Calibri"/>
              </a:defRPr>
            </a:lvl2pPr>
            <a:lvl3pPr>
              <a:defRPr sz="1700">
                <a:solidFill>
                  <a:srgbClr val="033362"/>
                </a:solidFill>
                <a:latin typeface="Calibri"/>
                <a:ea typeface="Arial"/>
                <a:cs typeface="Calibri"/>
              </a:defRPr>
            </a:lvl3pPr>
            <a:lvl4pPr>
              <a:defRPr sz="1700">
                <a:solidFill>
                  <a:srgbClr val="033362"/>
                </a:solidFill>
                <a:latin typeface="Calibri"/>
                <a:ea typeface="Arial"/>
                <a:cs typeface="Calibri"/>
              </a:defRPr>
            </a:lvl4pPr>
            <a:lvl5pPr>
              <a:defRPr sz="1500">
                <a:solidFill>
                  <a:srgbClr val="033362"/>
                </a:solidFill>
                <a:latin typeface="Calibri"/>
                <a:ea typeface="Arial"/>
                <a:cs typeface="Calibri"/>
              </a:defRPr>
            </a:lvl5pPr>
            <a:lvl6pPr>
              <a:defRPr sz="700"/>
            </a:lvl6pPr>
            <a:lvl7pPr>
              <a:defRPr sz="700"/>
            </a:lvl7pPr>
            <a:lvl8pPr>
              <a:defRPr sz="700"/>
            </a:lvl8pPr>
            <a:lvl9pPr>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2" name="Afbeelding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199" y="5981291"/>
            <a:ext cx="550127" cy="592238"/>
          </a:xfrm>
          <a:prstGeom prst="rect">
            <a:avLst/>
          </a:prstGeom>
        </p:spPr>
      </p:pic>
    </p:spTree>
    <p:extLst>
      <p:ext uri="{BB962C8B-B14F-4D97-AF65-F5344CB8AC3E}">
        <p14:creationId xmlns:p14="http://schemas.microsoft.com/office/powerpoint/2010/main" val="196475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008600"/>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sp>
        <p:nvSpPr>
          <p:cNvPr id="6" name="Content Placeholder 2"/>
          <p:cNvSpPr>
            <a:spLocks noGrp="1"/>
          </p:cNvSpPr>
          <p:nvPr>
            <p:ph idx="1" hasCustomPrompt="1"/>
          </p:nvPr>
        </p:nvSpPr>
        <p:spPr>
          <a:xfrm>
            <a:off x="457200" y="914400"/>
            <a:ext cx="8229600" cy="4953000"/>
          </a:xfrm>
          <a:prstGeom prst="rect">
            <a:avLst/>
          </a:prstGeom>
        </p:spPr>
        <p:txBody>
          <a:bodyPr vert="horz"/>
          <a:lstStyle>
            <a:lvl1pPr algn="l">
              <a:buClr>
                <a:srgbClr val="008000"/>
              </a:buClr>
              <a:defRPr sz="2200">
                <a:solidFill>
                  <a:srgbClr val="033362"/>
                </a:solidFill>
                <a:latin typeface="Calibri"/>
                <a:ea typeface="Arial"/>
                <a:cs typeface="Calibri"/>
              </a:defRPr>
            </a:lvl1pPr>
            <a:lvl2pPr algn="l">
              <a:defRPr sz="2000">
                <a:solidFill>
                  <a:srgbClr val="033362"/>
                </a:solidFill>
                <a:latin typeface="Calibri"/>
                <a:ea typeface="Arial"/>
                <a:cs typeface="Calibri"/>
              </a:defRPr>
            </a:lvl2pPr>
            <a:lvl3pPr algn="l">
              <a:buFont typeface="Arial"/>
              <a:buChar char="•"/>
              <a:defRPr sz="1800">
                <a:solidFill>
                  <a:srgbClr val="033362"/>
                </a:solidFill>
                <a:latin typeface="Calibri"/>
                <a:ea typeface="Arial"/>
                <a:cs typeface="Calibri"/>
              </a:defRPr>
            </a:lvl3pPr>
            <a:lvl4pPr algn="l">
              <a:defRPr sz="1800">
                <a:solidFill>
                  <a:srgbClr val="033362"/>
                </a:solidFill>
                <a:latin typeface="Calibri"/>
                <a:ea typeface="Arial"/>
                <a:cs typeface="Calibri"/>
              </a:defRPr>
            </a:lvl4pPr>
            <a:lvl5pPr>
              <a:defRPr>
                <a:solidFill>
                  <a:srgbClr val="033362"/>
                </a:solidFill>
                <a:latin typeface="Calibri"/>
                <a:ea typeface="Arial"/>
                <a:cs typeface="Calibri"/>
              </a:defRPr>
            </a:lvl5pPr>
          </a:lstStyle>
          <a:p>
            <a:pPr lvl="0"/>
            <a:r>
              <a:rPr lang="en-US" dirty="0"/>
              <a:t>Click to edit Master text styles</a:t>
            </a:r>
          </a:p>
          <a:p>
            <a:pPr lvl="1"/>
            <a:r>
              <a:rPr lang="en-US" dirty="0"/>
              <a:t>Second level</a:t>
            </a:r>
          </a:p>
          <a:p>
            <a:pPr lvl="2"/>
            <a:r>
              <a:rPr lang="en-US" dirty="0"/>
              <a:t>Third level</a:t>
            </a:r>
          </a:p>
        </p:txBody>
      </p:sp>
      <p:sp>
        <p:nvSpPr>
          <p:cNvPr id="7" name="Title 1"/>
          <p:cNvSpPr>
            <a:spLocks noGrp="1"/>
          </p:cNvSpPr>
          <p:nvPr>
            <p:ph type="title"/>
          </p:nvPr>
        </p:nvSpPr>
        <p:spPr>
          <a:xfrm>
            <a:off x="457200" y="0"/>
            <a:ext cx="8229600" cy="792163"/>
          </a:xfrm>
          <a:prstGeom prst="rect">
            <a:avLst/>
          </a:prstGeom>
        </p:spPr>
        <p:txBody>
          <a:bodyPr vert="horz"/>
          <a:lstStyle>
            <a:lvl1pPr algn="l">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pic>
        <p:nvPicPr>
          <p:cNvPr id="9" name="Afbeelding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199" y="5981291"/>
            <a:ext cx="550127" cy="592238"/>
          </a:xfrm>
          <a:prstGeom prst="rect">
            <a:avLst/>
          </a:prstGeom>
        </p:spPr>
      </p:pic>
    </p:spTree>
    <p:extLst>
      <p:ext uri="{BB962C8B-B14F-4D97-AF65-F5344CB8AC3E}">
        <p14:creationId xmlns:p14="http://schemas.microsoft.com/office/powerpoint/2010/main" val="3282624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008600"/>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sp>
        <p:nvSpPr>
          <p:cNvPr id="6" name="Title 1"/>
          <p:cNvSpPr>
            <a:spLocks noGrp="1"/>
          </p:cNvSpPr>
          <p:nvPr>
            <p:ph type="title"/>
          </p:nvPr>
        </p:nvSpPr>
        <p:spPr>
          <a:xfrm>
            <a:off x="457200" y="0"/>
            <a:ext cx="8229600" cy="830263"/>
          </a:xfrm>
          <a:prstGeom prst="rect">
            <a:avLst/>
          </a:prstGeom>
        </p:spPr>
        <p:txBody>
          <a:bodyPr vert="horz"/>
          <a:lstStyle>
            <a:lvl1pPr>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sp>
        <p:nvSpPr>
          <p:cNvPr id="7" name="Text Placeholder 2"/>
          <p:cNvSpPr>
            <a:spLocks noGrp="1"/>
          </p:cNvSpPr>
          <p:nvPr>
            <p:ph type="body" idx="1"/>
          </p:nvPr>
        </p:nvSpPr>
        <p:spPr>
          <a:xfrm>
            <a:off x="457200" y="1020762"/>
            <a:ext cx="4040386" cy="639763"/>
          </a:xfrm>
          <a:prstGeom prst="rect">
            <a:avLst/>
          </a:prstGeom>
        </p:spPr>
        <p:txBody>
          <a:bodyPr vert="horz" anchor="ctr"/>
          <a:lstStyle>
            <a:lvl1pPr marL="0" indent="0">
              <a:buNone/>
              <a:defRPr sz="2000" b="1">
                <a:solidFill>
                  <a:srgbClr val="008600"/>
                </a:solidFill>
                <a:latin typeface="Calibri"/>
                <a:ea typeface="Arial"/>
                <a:cs typeface="Calibri"/>
              </a:defRPr>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dirty="0"/>
              <a:t>Click to edit Master text styles</a:t>
            </a:r>
          </a:p>
        </p:txBody>
      </p:sp>
      <p:sp>
        <p:nvSpPr>
          <p:cNvPr id="8" name="Content Placeholder 3"/>
          <p:cNvSpPr>
            <a:spLocks noGrp="1"/>
          </p:cNvSpPr>
          <p:nvPr>
            <p:ph sz="half" idx="2" hasCustomPrompt="1"/>
          </p:nvPr>
        </p:nvSpPr>
        <p:spPr>
          <a:xfrm>
            <a:off x="457200" y="1858963"/>
            <a:ext cx="4040386" cy="4114800"/>
          </a:xfrm>
          <a:prstGeom prst="rect">
            <a:avLst/>
          </a:prstGeom>
        </p:spPr>
        <p:txBody>
          <a:bodyPr vert="horz"/>
          <a:lstStyle>
            <a:lvl1pPr>
              <a:buClr>
                <a:srgbClr val="008000"/>
              </a:buClr>
              <a:defRPr sz="1700">
                <a:solidFill>
                  <a:srgbClr val="033362"/>
                </a:solidFill>
                <a:latin typeface="Calibri"/>
                <a:ea typeface="Arial"/>
                <a:cs typeface="Calibri"/>
              </a:defRPr>
            </a:lvl1pPr>
            <a:lvl2pPr>
              <a:defRPr sz="1700">
                <a:solidFill>
                  <a:srgbClr val="033362"/>
                </a:solidFill>
                <a:latin typeface="Calibri"/>
                <a:ea typeface="Arial"/>
                <a:cs typeface="Calibri"/>
              </a:defRPr>
            </a:lvl2pPr>
            <a:lvl3pPr>
              <a:buFont typeface="Wingdings" charset="2"/>
              <a:buChar char="ü"/>
              <a:defRPr sz="1700">
                <a:solidFill>
                  <a:srgbClr val="033362"/>
                </a:solidFill>
                <a:latin typeface="Calibri"/>
                <a:ea typeface="Arial"/>
                <a:cs typeface="Calibri"/>
              </a:defRPr>
            </a:lvl3pPr>
            <a:lvl4pPr>
              <a:defRPr sz="1700">
                <a:solidFill>
                  <a:srgbClr val="033362"/>
                </a:solidFill>
                <a:latin typeface="Calibri"/>
                <a:ea typeface="Arial"/>
                <a:cs typeface="Calibri"/>
              </a:defRPr>
            </a:lvl4pPr>
            <a:lvl5pPr>
              <a:defRPr sz="1500">
                <a:solidFill>
                  <a:srgbClr val="033362"/>
                </a:solidFill>
                <a:latin typeface="Calibri"/>
                <a:ea typeface="Arial"/>
                <a:cs typeface="Calibri"/>
              </a:defRPr>
            </a:lvl5pPr>
            <a:lvl6pPr>
              <a:defRPr sz="700"/>
            </a:lvl6pPr>
            <a:lvl7pPr>
              <a:defRPr sz="700"/>
            </a:lvl7pPr>
            <a:lvl8pPr>
              <a:defRPr sz="700"/>
            </a:lvl8pPr>
            <a:lvl9pPr>
              <a:defRPr sz="700"/>
            </a:lvl9pPr>
          </a:lstStyle>
          <a:p>
            <a:pPr lvl="0"/>
            <a:r>
              <a:rPr lang="en-US" dirty="0"/>
              <a:t>Click to edit Master text styles</a:t>
            </a:r>
          </a:p>
          <a:p>
            <a:pPr lvl="1"/>
            <a:r>
              <a:rPr lang="en-US" dirty="0"/>
              <a:t>Second level</a:t>
            </a:r>
          </a:p>
          <a:p>
            <a:pPr lvl="2"/>
            <a:r>
              <a:rPr lang="en-US" dirty="0"/>
              <a:t>Third level</a:t>
            </a:r>
          </a:p>
        </p:txBody>
      </p:sp>
      <p:sp>
        <p:nvSpPr>
          <p:cNvPr id="9" name="Text Placeholder 4"/>
          <p:cNvSpPr>
            <a:spLocks noGrp="1"/>
          </p:cNvSpPr>
          <p:nvPr>
            <p:ph type="body" sz="quarter" idx="3"/>
          </p:nvPr>
        </p:nvSpPr>
        <p:spPr>
          <a:xfrm>
            <a:off x="4645224" y="1020762"/>
            <a:ext cx="4041576" cy="639763"/>
          </a:xfrm>
          <a:prstGeom prst="rect">
            <a:avLst/>
          </a:prstGeom>
        </p:spPr>
        <p:txBody>
          <a:bodyPr vert="horz" anchor="ctr"/>
          <a:lstStyle>
            <a:lvl1pPr marL="0" indent="0">
              <a:buNone/>
              <a:defRPr sz="2000" b="1">
                <a:solidFill>
                  <a:srgbClr val="008600"/>
                </a:solidFill>
                <a:latin typeface="Calibri"/>
                <a:ea typeface="Arial"/>
                <a:cs typeface="Calibri"/>
              </a:defRPr>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dirty="0"/>
              <a:t>Click to edit Master text styles</a:t>
            </a:r>
          </a:p>
        </p:txBody>
      </p:sp>
      <p:sp>
        <p:nvSpPr>
          <p:cNvPr id="10" name="Content Placeholder 5"/>
          <p:cNvSpPr>
            <a:spLocks noGrp="1"/>
          </p:cNvSpPr>
          <p:nvPr>
            <p:ph sz="quarter" idx="4" hasCustomPrompt="1"/>
          </p:nvPr>
        </p:nvSpPr>
        <p:spPr>
          <a:xfrm>
            <a:off x="4645224" y="1858963"/>
            <a:ext cx="4041576" cy="4114800"/>
          </a:xfrm>
          <a:prstGeom prst="rect">
            <a:avLst/>
          </a:prstGeom>
        </p:spPr>
        <p:txBody>
          <a:bodyPr vert="horz"/>
          <a:lstStyle>
            <a:lvl1pPr>
              <a:buClr>
                <a:srgbClr val="008000"/>
              </a:buClr>
              <a:defRPr sz="1700">
                <a:solidFill>
                  <a:srgbClr val="033362"/>
                </a:solidFill>
                <a:latin typeface="Calibri"/>
                <a:ea typeface="Arial"/>
                <a:cs typeface="Calibri"/>
              </a:defRPr>
            </a:lvl1pPr>
            <a:lvl2pPr>
              <a:defRPr sz="1700">
                <a:solidFill>
                  <a:srgbClr val="033362"/>
                </a:solidFill>
                <a:latin typeface="Calibri"/>
                <a:ea typeface="Arial"/>
                <a:cs typeface="Calibri"/>
              </a:defRPr>
            </a:lvl2pPr>
            <a:lvl3pPr>
              <a:buFont typeface="Wingdings" charset="2"/>
              <a:buChar char="ü"/>
              <a:defRPr sz="1700">
                <a:solidFill>
                  <a:srgbClr val="033362"/>
                </a:solidFill>
                <a:latin typeface="Calibri"/>
                <a:ea typeface="Arial"/>
                <a:cs typeface="Calibri"/>
              </a:defRPr>
            </a:lvl3pPr>
            <a:lvl4pPr>
              <a:defRPr sz="1700">
                <a:solidFill>
                  <a:srgbClr val="033362"/>
                </a:solidFill>
                <a:latin typeface="Calibri"/>
                <a:ea typeface="Arial"/>
                <a:cs typeface="Calibri"/>
              </a:defRPr>
            </a:lvl4pPr>
            <a:lvl5pPr>
              <a:defRPr sz="1500">
                <a:solidFill>
                  <a:srgbClr val="033362"/>
                </a:solidFill>
                <a:latin typeface="Calibri"/>
                <a:ea typeface="Arial"/>
                <a:cs typeface="Calibri"/>
              </a:defRPr>
            </a:lvl5pPr>
            <a:lvl6pPr>
              <a:defRPr sz="700"/>
            </a:lvl6pPr>
            <a:lvl7pPr>
              <a:defRPr sz="700"/>
            </a:lvl7pPr>
            <a:lvl8pPr>
              <a:defRPr sz="700"/>
            </a:lvl8pPr>
            <a:lvl9pPr>
              <a:defRPr sz="700"/>
            </a:lvl9pPr>
          </a:lstStyle>
          <a:p>
            <a:pPr lvl="0"/>
            <a:r>
              <a:rPr lang="en-US" dirty="0"/>
              <a:t>Click to edit Master text styles</a:t>
            </a:r>
          </a:p>
          <a:p>
            <a:pPr lvl="1"/>
            <a:r>
              <a:rPr lang="en-US" dirty="0"/>
              <a:t>Second level</a:t>
            </a:r>
          </a:p>
          <a:p>
            <a:pPr lvl="2"/>
            <a:r>
              <a:rPr lang="en-US" dirty="0"/>
              <a:t>Third level</a:t>
            </a:r>
          </a:p>
        </p:txBody>
      </p:sp>
      <p:pic>
        <p:nvPicPr>
          <p:cNvPr id="12" name="Afbeelding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199" y="5981291"/>
            <a:ext cx="550127" cy="592238"/>
          </a:xfrm>
          <a:prstGeom prst="rect">
            <a:avLst/>
          </a:prstGeom>
        </p:spPr>
      </p:pic>
    </p:spTree>
    <p:extLst>
      <p:ext uri="{BB962C8B-B14F-4D97-AF65-F5344CB8AC3E}">
        <p14:creationId xmlns:p14="http://schemas.microsoft.com/office/powerpoint/2010/main" val="356669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ubtitel 10"/>
          <p:cNvSpPr>
            <a:spLocks noGrp="1"/>
          </p:cNvSpPr>
          <p:nvPr userDrawn="1">
            <p:ph type="subTitle" idx="1" hasCustomPrompt="1"/>
          </p:nvPr>
        </p:nvSpPr>
        <p:spPr>
          <a:xfrm>
            <a:off x="4419600" y="2933700"/>
            <a:ext cx="3429000" cy="1143000"/>
          </a:xfrm>
          <a:prstGeom prst="rect">
            <a:avLst/>
          </a:prstGeom>
        </p:spPr>
        <p:txBody>
          <a:bodyPr lIns="38405" tIns="19202" rIns="38405" bIns="19202">
            <a:normAutofit/>
          </a:bodyPr>
          <a:lstStyle>
            <a:lvl1pPr algn="l">
              <a:buNone/>
              <a:defRPr sz="2000" b="1" baseline="0">
                <a:solidFill>
                  <a:srgbClr val="F7071E"/>
                </a:solidFill>
                <a:latin typeface="Calibri"/>
                <a:cs typeface="Calibri"/>
              </a:defRPr>
            </a:lvl1pPr>
          </a:lstStyle>
          <a:p>
            <a:r>
              <a:rPr lang="nl-NL" dirty="0"/>
              <a:t>CLICK TO ADD SUBTITLE</a:t>
            </a:r>
          </a:p>
          <a:p>
            <a:endParaRPr lang="nl-NL" dirty="0"/>
          </a:p>
        </p:txBody>
      </p:sp>
      <p:sp>
        <p:nvSpPr>
          <p:cNvPr id="8" name="Rectangle 4"/>
          <p:cNvSpPr txBox="1">
            <a:spLocks noChangeArrowheads="1"/>
          </p:cNvSpPr>
          <p:nvPr userDrawn="1"/>
        </p:nvSpPr>
        <p:spPr>
          <a:xfrm>
            <a:off x="4419600" y="6467475"/>
            <a:ext cx="1348742"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l">
              <a:spcBef>
                <a:spcPct val="0"/>
              </a:spcBef>
              <a:buFontTx/>
              <a:buNone/>
            </a:pPr>
            <a:r>
              <a:rPr lang="nl-NL" altLang="nl-BE" sz="800" dirty="0">
                <a:solidFill>
                  <a:srgbClr val="002060"/>
                </a:solidFill>
                <a:latin typeface="Calibri" panose="020F0502020204030204" pitchFamily="34" charset="0"/>
              </a:rPr>
              <a:t>© Quintessence</a:t>
            </a:r>
          </a:p>
          <a:p>
            <a:pPr algn="l">
              <a:spcBef>
                <a:spcPct val="0"/>
              </a:spcBef>
              <a:buFontTx/>
              <a:buNone/>
            </a:pPr>
            <a:endParaRPr lang="nl-NL" altLang="nl-BE" sz="800" dirty="0">
              <a:solidFill>
                <a:srgbClr val="002060"/>
              </a:solidFill>
              <a:latin typeface="Calibri" panose="020F0502020204030204" pitchFamily="34" charset="0"/>
            </a:endParaRPr>
          </a:p>
        </p:txBody>
      </p:sp>
      <p:sp>
        <p:nvSpPr>
          <p:cNvPr id="7" name="Picture Placeholder 2"/>
          <p:cNvSpPr>
            <a:spLocks noGrp="1"/>
          </p:cNvSpPr>
          <p:nvPr>
            <p:ph type="pic" idx="10"/>
          </p:nvPr>
        </p:nvSpPr>
        <p:spPr>
          <a:xfrm>
            <a:off x="0" y="0"/>
            <a:ext cx="4191000" cy="6858000"/>
          </a:xfrm>
          <a:prstGeom prst="rect">
            <a:avLst/>
          </a:prstGeom>
        </p:spPr>
        <p:txBody>
          <a:bodyPr vert="horz" lIns="38405" tIns="19202" rIns="38405" bIns="19202"/>
          <a:lstStyle>
            <a:lvl1pPr marL="0" indent="0">
              <a:buNone/>
              <a:defRPr sz="1300">
                <a:latin typeface="Arial"/>
                <a:ea typeface="Arial"/>
                <a:cs typeface="Arial"/>
              </a:defRPr>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endParaRPr lang="en-US" dirty="0"/>
          </a:p>
        </p:txBody>
      </p:sp>
      <p:pic>
        <p:nvPicPr>
          <p:cNvPr id="6" name="Afbeelding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32440" y="6095980"/>
            <a:ext cx="550127" cy="592238"/>
          </a:xfrm>
          <a:prstGeom prst="rect">
            <a:avLst/>
          </a:prstGeom>
        </p:spPr>
      </p:pic>
    </p:spTree>
    <p:extLst>
      <p:ext uri="{BB962C8B-B14F-4D97-AF65-F5344CB8AC3E}">
        <p14:creationId xmlns:p14="http://schemas.microsoft.com/office/powerpoint/2010/main" val="179577571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9_Blank">
    <p:spTree>
      <p:nvGrpSpPr>
        <p:cNvPr id="1" name=""/>
        <p:cNvGrpSpPr/>
        <p:nvPr/>
      </p:nvGrpSpPr>
      <p:grpSpPr>
        <a:xfrm>
          <a:off x="0" y="0"/>
          <a:ext cx="0" cy="0"/>
          <a:chOff x="0" y="0"/>
          <a:chExt cx="0" cy="0"/>
        </a:xfrm>
      </p:grpSpPr>
      <p:sp>
        <p:nvSpPr>
          <p:cNvPr id="10" name="Picture Placeholder 2"/>
          <p:cNvSpPr>
            <a:spLocks noGrp="1"/>
          </p:cNvSpPr>
          <p:nvPr>
            <p:ph type="pic" idx="10"/>
          </p:nvPr>
        </p:nvSpPr>
        <p:spPr>
          <a:xfrm>
            <a:off x="4953000" y="0"/>
            <a:ext cx="4191000" cy="6858000"/>
          </a:xfrm>
          <a:prstGeom prst="rect">
            <a:avLst/>
          </a:prstGeom>
        </p:spPr>
        <p:txBody>
          <a:bodyPr vert="horz" lIns="38405" tIns="19202" rIns="38405" bIns="19202"/>
          <a:lstStyle>
            <a:lvl1pPr marL="0" indent="0">
              <a:buNone/>
              <a:defRPr sz="1300">
                <a:latin typeface="Arial"/>
                <a:ea typeface="Arial"/>
                <a:cs typeface="Arial"/>
              </a:defRPr>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endParaRPr lang="en-US" dirty="0"/>
          </a:p>
        </p:txBody>
      </p:sp>
      <p:sp>
        <p:nvSpPr>
          <p:cNvPr id="4" name="Subtitel 10"/>
          <p:cNvSpPr>
            <a:spLocks noGrp="1"/>
          </p:cNvSpPr>
          <p:nvPr userDrawn="1">
            <p:ph type="subTitle" idx="1" hasCustomPrompt="1"/>
          </p:nvPr>
        </p:nvSpPr>
        <p:spPr>
          <a:xfrm>
            <a:off x="737574" y="2888940"/>
            <a:ext cx="3429000" cy="1143000"/>
          </a:xfrm>
          <a:prstGeom prst="rect">
            <a:avLst/>
          </a:prstGeom>
        </p:spPr>
        <p:txBody>
          <a:bodyPr lIns="38405" tIns="19202" rIns="38405" bIns="19202">
            <a:normAutofit/>
          </a:bodyPr>
          <a:lstStyle>
            <a:lvl1pPr algn="l">
              <a:buNone/>
              <a:defRPr sz="2000" b="1" baseline="0">
                <a:solidFill>
                  <a:srgbClr val="F7071E"/>
                </a:solidFill>
                <a:latin typeface="Calibri"/>
                <a:cs typeface="Calibri"/>
              </a:defRPr>
            </a:lvl1pPr>
          </a:lstStyle>
          <a:p>
            <a:r>
              <a:rPr lang="nl-NL" dirty="0"/>
              <a:t>CLICK TO ADD SUBTITLE</a:t>
            </a:r>
          </a:p>
          <a:p>
            <a:endParaRPr lang="nl-NL" dirty="0"/>
          </a:p>
        </p:txBody>
      </p:sp>
      <p:sp>
        <p:nvSpPr>
          <p:cNvPr id="8" name="Rectangle 4"/>
          <p:cNvSpPr txBox="1">
            <a:spLocks noChangeArrowheads="1"/>
          </p:cNvSpPr>
          <p:nvPr userDrawn="1"/>
        </p:nvSpPr>
        <p:spPr>
          <a:xfrm>
            <a:off x="3886200" y="6438900"/>
            <a:ext cx="1348742"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l">
              <a:spcBef>
                <a:spcPct val="0"/>
              </a:spcBef>
              <a:buFontTx/>
              <a:buNone/>
            </a:pPr>
            <a:r>
              <a:rPr lang="nl-NL" altLang="nl-BE" sz="800" dirty="0">
                <a:solidFill>
                  <a:srgbClr val="002060"/>
                </a:solidFill>
                <a:latin typeface="Calibri" panose="020F0502020204030204" pitchFamily="34" charset="0"/>
              </a:rPr>
              <a:t>© Quintessence</a:t>
            </a:r>
          </a:p>
          <a:p>
            <a:pPr algn="l">
              <a:spcBef>
                <a:spcPct val="0"/>
              </a:spcBef>
              <a:buFontTx/>
              <a:buNone/>
            </a:pPr>
            <a:endParaRPr lang="nl-NL" altLang="nl-BE" sz="800" dirty="0">
              <a:solidFill>
                <a:srgbClr val="002060"/>
              </a:solidFill>
              <a:latin typeface="Calibri" panose="020F0502020204030204" pitchFamily="34" charset="0"/>
            </a:endParaRPr>
          </a:p>
        </p:txBody>
      </p:sp>
      <p:pic>
        <p:nvPicPr>
          <p:cNvPr id="6" name="Afbeelding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199" y="5981291"/>
            <a:ext cx="550127" cy="592238"/>
          </a:xfrm>
          <a:prstGeom prst="rect">
            <a:avLst/>
          </a:prstGeom>
        </p:spPr>
      </p:pic>
    </p:spTree>
    <p:extLst>
      <p:ext uri="{BB962C8B-B14F-4D97-AF65-F5344CB8AC3E}">
        <p14:creationId xmlns:p14="http://schemas.microsoft.com/office/powerpoint/2010/main" val="168059997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10" name="Content Placeholder 2"/>
          <p:cNvSpPr>
            <a:spLocks noGrp="1"/>
          </p:cNvSpPr>
          <p:nvPr>
            <p:ph idx="11" hasCustomPrompt="1"/>
          </p:nvPr>
        </p:nvSpPr>
        <p:spPr>
          <a:xfrm>
            <a:off x="4419600" y="3607641"/>
            <a:ext cx="3886200" cy="2183559"/>
          </a:xfrm>
          <a:prstGeom prst="rect">
            <a:avLst/>
          </a:prstGeom>
        </p:spPr>
        <p:txBody>
          <a:bodyPr vert="horz" lIns="38405" tIns="19202" rIns="38405" bIns="19202"/>
          <a:lstStyle>
            <a:lvl1pPr algn="l">
              <a:buNone/>
              <a:defRPr sz="1700" baseline="0">
                <a:solidFill>
                  <a:srgbClr val="033362"/>
                </a:solidFill>
                <a:latin typeface="Calibri"/>
                <a:ea typeface="Arial"/>
                <a:cs typeface="Calibri"/>
              </a:defRPr>
            </a:lvl1pPr>
            <a:lvl2pPr algn="l">
              <a:defRPr sz="1800">
                <a:solidFill>
                  <a:srgbClr val="033362"/>
                </a:solidFill>
                <a:latin typeface="Calibri"/>
                <a:ea typeface="Arial"/>
                <a:cs typeface="Calibri"/>
              </a:defRPr>
            </a:lvl2pPr>
            <a:lvl3pPr algn="l">
              <a:defRPr sz="1700">
                <a:solidFill>
                  <a:srgbClr val="033362"/>
                </a:solidFill>
                <a:latin typeface="Calibri"/>
                <a:ea typeface="Arial"/>
                <a:cs typeface="Calibri"/>
              </a:defRPr>
            </a:lvl3pPr>
            <a:lvl4pPr algn="l">
              <a:defRPr sz="1500">
                <a:solidFill>
                  <a:srgbClr val="033362"/>
                </a:solidFill>
                <a:latin typeface="Calibri"/>
                <a:ea typeface="Arial"/>
                <a:cs typeface="Calibri"/>
              </a:defRPr>
            </a:lvl4pPr>
            <a:lvl5pPr>
              <a:defRPr>
                <a:solidFill>
                  <a:srgbClr val="033362"/>
                </a:solidFill>
                <a:latin typeface="Calibri"/>
                <a:ea typeface="Arial"/>
                <a:cs typeface="Calibri"/>
              </a:defRPr>
            </a:lvl5pPr>
          </a:lstStyle>
          <a:p>
            <a:pPr lvl="0"/>
            <a:r>
              <a:rPr lang="en-US" dirty="0"/>
              <a:t>Click to add text</a:t>
            </a:r>
          </a:p>
        </p:txBody>
      </p:sp>
      <p:sp>
        <p:nvSpPr>
          <p:cNvPr id="7" name="Picture Placeholder 2"/>
          <p:cNvSpPr>
            <a:spLocks noGrp="1"/>
          </p:cNvSpPr>
          <p:nvPr>
            <p:ph type="pic" idx="10"/>
          </p:nvPr>
        </p:nvSpPr>
        <p:spPr>
          <a:xfrm>
            <a:off x="0" y="0"/>
            <a:ext cx="4191000" cy="6858000"/>
          </a:xfrm>
          <a:prstGeom prst="rect">
            <a:avLst/>
          </a:prstGeom>
        </p:spPr>
        <p:txBody>
          <a:bodyPr vert="horz" lIns="38405" tIns="19202" rIns="38405" bIns="19202"/>
          <a:lstStyle>
            <a:lvl1pPr marL="0" indent="0">
              <a:buNone/>
              <a:defRPr sz="1300">
                <a:latin typeface="Arial"/>
                <a:ea typeface="Arial"/>
                <a:cs typeface="Arial"/>
              </a:defRPr>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endParaRPr lang="en-US" dirty="0"/>
          </a:p>
        </p:txBody>
      </p:sp>
      <p:sp>
        <p:nvSpPr>
          <p:cNvPr id="11" name="Subtitel 10"/>
          <p:cNvSpPr>
            <a:spLocks noGrp="1"/>
          </p:cNvSpPr>
          <p:nvPr>
            <p:ph type="subTitle" idx="1" hasCustomPrompt="1"/>
          </p:nvPr>
        </p:nvSpPr>
        <p:spPr>
          <a:xfrm>
            <a:off x="4419600" y="2933700"/>
            <a:ext cx="3886200" cy="571500"/>
          </a:xfrm>
          <a:prstGeom prst="rect">
            <a:avLst/>
          </a:prstGeom>
        </p:spPr>
        <p:txBody>
          <a:bodyPr lIns="38405" tIns="19202" rIns="38405" bIns="19202">
            <a:normAutofit/>
          </a:bodyPr>
          <a:lstStyle>
            <a:lvl1pPr algn="l">
              <a:buNone/>
              <a:defRPr sz="2000" b="1" baseline="0">
                <a:solidFill>
                  <a:srgbClr val="F7071E"/>
                </a:solidFill>
                <a:latin typeface="Calibri"/>
                <a:cs typeface="Calibri"/>
              </a:defRPr>
            </a:lvl1pPr>
          </a:lstStyle>
          <a:p>
            <a:r>
              <a:rPr lang="nl-NL" dirty="0"/>
              <a:t>CLICK TO ADD SUBTITLE</a:t>
            </a:r>
          </a:p>
          <a:p>
            <a:endParaRPr lang="nl-NL" dirty="0"/>
          </a:p>
        </p:txBody>
      </p:sp>
      <p:sp>
        <p:nvSpPr>
          <p:cNvPr id="12" name="Rectangle 4"/>
          <p:cNvSpPr txBox="1">
            <a:spLocks noChangeArrowheads="1"/>
          </p:cNvSpPr>
          <p:nvPr userDrawn="1"/>
        </p:nvSpPr>
        <p:spPr>
          <a:xfrm>
            <a:off x="4419600" y="6434137"/>
            <a:ext cx="1348742" cy="119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l">
              <a:spcBef>
                <a:spcPct val="0"/>
              </a:spcBef>
              <a:buFontTx/>
              <a:buNone/>
            </a:pPr>
            <a:r>
              <a:rPr lang="nl-NL" altLang="nl-BE" sz="800" dirty="0">
                <a:solidFill>
                  <a:srgbClr val="002060"/>
                </a:solidFill>
                <a:latin typeface="Calibri" panose="020F0502020204030204" pitchFamily="34" charset="0"/>
              </a:rPr>
              <a:t>© Quintessence</a:t>
            </a:r>
          </a:p>
          <a:p>
            <a:pPr algn="l">
              <a:spcBef>
                <a:spcPct val="0"/>
              </a:spcBef>
              <a:buFontTx/>
              <a:buNone/>
            </a:pPr>
            <a:endParaRPr lang="nl-NL" altLang="nl-BE" sz="800" dirty="0">
              <a:solidFill>
                <a:srgbClr val="002060"/>
              </a:solidFill>
              <a:latin typeface="Calibri" panose="020F0502020204030204" pitchFamily="34" charset="0"/>
            </a:endParaRPr>
          </a:p>
        </p:txBody>
      </p:sp>
      <p:pic>
        <p:nvPicPr>
          <p:cNvPr id="8" name="Afbeelding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60432" y="6138018"/>
            <a:ext cx="550127" cy="592238"/>
          </a:xfrm>
          <a:prstGeom prst="rect">
            <a:avLst/>
          </a:prstGeom>
        </p:spPr>
      </p:pic>
    </p:spTree>
    <p:extLst>
      <p:ext uri="{BB962C8B-B14F-4D97-AF65-F5344CB8AC3E}">
        <p14:creationId xmlns:p14="http://schemas.microsoft.com/office/powerpoint/2010/main" val="135211026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pic>
        <p:nvPicPr>
          <p:cNvPr id="1026" name="Picture 2" descr="C:\Users\vdbc\Desktop\Lopende zaken\Q fotoshoot\3N1A9937 CROP.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 y="-99393"/>
            <a:ext cx="9168864" cy="3676541"/>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p:cNvSpPr/>
          <p:nvPr userDrawn="1"/>
        </p:nvSpPr>
        <p:spPr>
          <a:xfrm>
            <a:off x="1" y="3276600"/>
            <a:ext cx="9168865" cy="1447800"/>
          </a:xfrm>
          <a:prstGeom prst="rect">
            <a:avLst/>
          </a:prstGeom>
          <a:solidFill>
            <a:srgbClr val="0B17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Titel 1"/>
          <p:cNvSpPr>
            <a:spLocks noGrp="1"/>
          </p:cNvSpPr>
          <p:nvPr>
            <p:ph type="title" hasCustomPrompt="1"/>
          </p:nvPr>
        </p:nvSpPr>
        <p:spPr>
          <a:xfrm>
            <a:off x="0" y="3276600"/>
            <a:ext cx="9144000" cy="762000"/>
          </a:xfrm>
          <a:ln>
            <a:solidFill>
              <a:srgbClr val="0B172A"/>
            </a:solidFill>
          </a:ln>
        </p:spPr>
        <p:txBody>
          <a:bodyPr>
            <a:normAutofit/>
          </a:bodyPr>
          <a:lstStyle>
            <a:lvl1pPr>
              <a:defRPr sz="4400">
                <a:solidFill>
                  <a:schemeClr val="bg1"/>
                </a:solidFill>
                <a:latin typeface="AlternateGotNo2D" pitchFamily="2" charset="0"/>
                <a:cs typeface="AlternateGotNo2D" pitchFamily="2" charset="0"/>
              </a:defRPr>
            </a:lvl1pPr>
          </a:lstStyle>
          <a:p>
            <a:r>
              <a:rPr lang="nl-BE" dirty="0"/>
              <a:t>TITELSTIJL VAN MODEL merkverhaal!</a:t>
            </a:r>
            <a:endParaRPr lang="nl-NL" dirty="0"/>
          </a:p>
        </p:txBody>
      </p:sp>
      <p:sp>
        <p:nvSpPr>
          <p:cNvPr id="7" name="Titel 1"/>
          <p:cNvSpPr txBox="1">
            <a:spLocks/>
          </p:cNvSpPr>
          <p:nvPr userDrawn="1"/>
        </p:nvSpPr>
        <p:spPr>
          <a:xfrm>
            <a:off x="24865" y="3962400"/>
            <a:ext cx="9144000" cy="762000"/>
          </a:xfrm>
          <a:prstGeom prst="rect">
            <a:avLst/>
          </a:prstGeom>
          <a:ln>
            <a:solidFill>
              <a:srgbClr val="0B172A"/>
            </a:solidFill>
          </a:ln>
        </p:spPr>
        <p:txBody>
          <a:bodyPr vert="horz" lIns="91440" tIns="45720" rIns="91440" bIns="45720" rtlCol="0" anchor="ctr">
            <a:normAutofit/>
          </a:bodyPr>
          <a:lstStyle>
            <a:lvl1pPr>
              <a:defRPr sz="3600">
                <a:solidFill>
                  <a:schemeClr val="bg1"/>
                </a:solidFill>
                <a:latin typeface="Alternate Gothic No.2 BT"/>
                <a:cs typeface="Alternate Gothic No.2 BT"/>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l-BE" sz="2400" b="0" i="0" u="none" strike="noStrike" kern="1200" cap="none" spc="0" normalizeH="0" baseline="0" noProof="0" dirty="0">
                <a:ln>
                  <a:noFill/>
                </a:ln>
                <a:solidFill>
                  <a:srgbClr val="57B246"/>
                </a:solidFill>
                <a:effectLst/>
                <a:uLnTx/>
                <a:uFillTx/>
                <a:latin typeface="+mn-lt"/>
                <a:ea typeface="+mj-ea"/>
                <a:cs typeface="Alternate Gothic No.2 BT"/>
              </a:rPr>
              <a:t>TITELSTIJL VAN MODEL BEWERKEN</a:t>
            </a:r>
            <a:endParaRPr kumimoji="0" lang="nl-NL" sz="2400" b="0" i="0" u="none" strike="noStrike" kern="1200" cap="none" spc="0" normalizeH="0" baseline="0" noProof="0" dirty="0">
              <a:ln>
                <a:noFill/>
              </a:ln>
              <a:solidFill>
                <a:srgbClr val="57B246"/>
              </a:solidFill>
              <a:effectLst/>
              <a:uLnTx/>
              <a:uFillTx/>
              <a:latin typeface="+mn-lt"/>
              <a:ea typeface="+mj-ea"/>
              <a:cs typeface="Alternate Gothic No.2 BT"/>
            </a:endParaRPr>
          </a:p>
        </p:txBody>
      </p:sp>
      <p:pic>
        <p:nvPicPr>
          <p:cNvPr id="8" name="Afbeelding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9512" y="6220042"/>
            <a:ext cx="1584176" cy="461859"/>
          </a:xfrm>
          <a:prstGeom prst="rect">
            <a:avLst/>
          </a:prstGeom>
        </p:spPr>
      </p:pic>
    </p:spTree>
    <p:extLst>
      <p:ext uri="{BB962C8B-B14F-4D97-AF65-F5344CB8AC3E}">
        <p14:creationId xmlns:p14="http://schemas.microsoft.com/office/powerpoint/2010/main" val="3029774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0_Blank">
    <p:spTree>
      <p:nvGrpSpPr>
        <p:cNvPr id="1" name=""/>
        <p:cNvGrpSpPr/>
        <p:nvPr/>
      </p:nvGrpSpPr>
      <p:grpSpPr>
        <a:xfrm>
          <a:off x="0" y="0"/>
          <a:ext cx="0" cy="0"/>
          <a:chOff x="0" y="0"/>
          <a:chExt cx="0" cy="0"/>
        </a:xfrm>
      </p:grpSpPr>
      <p:sp>
        <p:nvSpPr>
          <p:cNvPr id="9" name="Rechthoek 8"/>
          <p:cNvSpPr/>
          <p:nvPr userDrawn="1"/>
        </p:nvSpPr>
        <p:spPr>
          <a:xfrm>
            <a:off x="8658225" y="6400800"/>
            <a:ext cx="257096" cy="161890"/>
          </a:xfrm>
          <a:prstGeom prst="rect">
            <a:avLst/>
          </a:prstGeom>
        </p:spPr>
        <p:txBody>
          <a:bodyPr wrap="none" lIns="38405" tIns="19202" rIns="38405" bIns="19202">
            <a:spAutoFit/>
          </a:bodyPr>
          <a:lstStyle/>
          <a:p>
            <a:fld id="{E3E02970-A9FC-AC48-9E7B-A0FB55E03501}" type="slidenum">
              <a:rPr lang="en-US" sz="800" smtClean="0">
                <a:solidFill>
                  <a:srgbClr val="033362"/>
                </a:solidFill>
                <a:latin typeface="Calibri"/>
                <a:cs typeface="Calibri"/>
              </a:rPr>
              <a:pPr/>
              <a:t>‹nr.›</a:t>
            </a:fld>
            <a:endParaRPr lang="nl-NL" sz="800" dirty="0">
              <a:solidFill>
                <a:srgbClr val="033362"/>
              </a:solidFill>
              <a:latin typeface="Calibri"/>
              <a:cs typeface="Calibri"/>
            </a:endParaRPr>
          </a:p>
        </p:txBody>
      </p:sp>
      <p:sp>
        <p:nvSpPr>
          <p:cNvPr id="12" name="Picture Placeholder 2"/>
          <p:cNvSpPr>
            <a:spLocks noGrp="1"/>
          </p:cNvSpPr>
          <p:nvPr>
            <p:ph type="pic" idx="10"/>
          </p:nvPr>
        </p:nvSpPr>
        <p:spPr>
          <a:xfrm>
            <a:off x="4953000" y="0"/>
            <a:ext cx="4191000" cy="6858000"/>
          </a:xfrm>
          <a:prstGeom prst="rect">
            <a:avLst/>
          </a:prstGeom>
        </p:spPr>
        <p:txBody>
          <a:bodyPr vert="horz" lIns="38405" tIns="19202" rIns="38405" bIns="19202"/>
          <a:lstStyle>
            <a:lvl1pPr marL="0" indent="0">
              <a:buNone/>
              <a:defRPr sz="1300">
                <a:latin typeface="Arial"/>
                <a:ea typeface="Arial"/>
                <a:cs typeface="Arial"/>
              </a:defRPr>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endParaRPr lang="en-US" dirty="0"/>
          </a:p>
        </p:txBody>
      </p:sp>
      <p:sp>
        <p:nvSpPr>
          <p:cNvPr id="13" name="Subtitel 10"/>
          <p:cNvSpPr>
            <a:spLocks noGrp="1"/>
          </p:cNvSpPr>
          <p:nvPr>
            <p:ph type="subTitle" idx="1" hasCustomPrompt="1"/>
          </p:nvPr>
        </p:nvSpPr>
        <p:spPr>
          <a:xfrm>
            <a:off x="685800" y="2888940"/>
            <a:ext cx="3962400" cy="616260"/>
          </a:xfrm>
          <a:prstGeom prst="rect">
            <a:avLst/>
          </a:prstGeom>
        </p:spPr>
        <p:txBody>
          <a:bodyPr lIns="38405" tIns="19202" rIns="38405" bIns="19202">
            <a:normAutofit/>
          </a:bodyPr>
          <a:lstStyle>
            <a:lvl1pPr algn="l">
              <a:buNone/>
              <a:defRPr sz="2000" b="1" baseline="0">
                <a:solidFill>
                  <a:srgbClr val="F7071E"/>
                </a:solidFill>
                <a:latin typeface="Calibri"/>
                <a:cs typeface="Calibri"/>
              </a:defRPr>
            </a:lvl1pPr>
          </a:lstStyle>
          <a:p>
            <a:r>
              <a:rPr lang="nl-NL" dirty="0"/>
              <a:t>CLICK TO ADD SUBTITLE</a:t>
            </a:r>
          </a:p>
          <a:p>
            <a:endParaRPr lang="nl-NL" dirty="0"/>
          </a:p>
        </p:txBody>
      </p:sp>
      <p:sp>
        <p:nvSpPr>
          <p:cNvPr id="14" name="Rectangle 4"/>
          <p:cNvSpPr txBox="1">
            <a:spLocks noChangeArrowheads="1"/>
          </p:cNvSpPr>
          <p:nvPr userDrawn="1"/>
        </p:nvSpPr>
        <p:spPr>
          <a:xfrm>
            <a:off x="3886200" y="6438900"/>
            <a:ext cx="1348742"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l">
              <a:spcBef>
                <a:spcPct val="0"/>
              </a:spcBef>
              <a:buFontTx/>
              <a:buNone/>
            </a:pPr>
            <a:r>
              <a:rPr lang="nl-NL" altLang="nl-BE" sz="800" dirty="0">
                <a:solidFill>
                  <a:srgbClr val="002060"/>
                </a:solidFill>
                <a:latin typeface="Calibri" panose="020F0502020204030204" pitchFamily="34" charset="0"/>
              </a:rPr>
              <a:t>© Quintessence</a:t>
            </a:r>
          </a:p>
          <a:p>
            <a:pPr algn="l">
              <a:spcBef>
                <a:spcPct val="0"/>
              </a:spcBef>
              <a:buFontTx/>
              <a:buNone/>
            </a:pPr>
            <a:endParaRPr lang="nl-NL" altLang="nl-BE" sz="800" dirty="0">
              <a:solidFill>
                <a:srgbClr val="002060"/>
              </a:solidFill>
              <a:latin typeface="Calibri" panose="020F0502020204030204" pitchFamily="34" charset="0"/>
            </a:endParaRPr>
          </a:p>
        </p:txBody>
      </p:sp>
      <p:sp>
        <p:nvSpPr>
          <p:cNvPr id="16" name="Content Placeholder 2"/>
          <p:cNvSpPr>
            <a:spLocks noGrp="1"/>
          </p:cNvSpPr>
          <p:nvPr>
            <p:ph idx="11" hasCustomPrompt="1"/>
          </p:nvPr>
        </p:nvSpPr>
        <p:spPr>
          <a:xfrm>
            <a:off x="685800" y="3581400"/>
            <a:ext cx="3962400" cy="2183559"/>
          </a:xfrm>
          <a:prstGeom prst="rect">
            <a:avLst/>
          </a:prstGeom>
        </p:spPr>
        <p:txBody>
          <a:bodyPr vert="horz" lIns="38405" tIns="19202" rIns="38405" bIns="19202"/>
          <a:lstStyle>
            <a:lvl1pPr algn="l">
              <a:buNone/>
              <a:defRPr sz="1700" baseline="0">
                <a:solidFill>
                  <a:srgbClr val="033362"/>
                </a:solidFill>
                <a:latin typeface="Calibri"/>
                <a:ea typeface="Arial"/>
                <a:cs typeface="Calibri"/>
              </a:defRPr>
            </a:lvl1pPr>
            <a:lvl2pPr algn="l">
              <a:defRPr sz="1800">
                <a:solidFill>
                  <a:srgbClr val="033362"/>
                </a:solidFill>
                <a:latin typeface="Calibri"/>
                <a:ea typeface="Arial"/>
                <a:cs typeface="Calibri"/>
              </a:defRPr>
            </a:lvl2pPr>
            <a:lvl3pPr algn="l">
              <a:defRPr sz="1700">
                <a:solidFill>
                  <a:srgbClr val="033362"/>
                </a:solidFill>
                <a:latin typeface="Calibri"/>
                <a:ea typeface="Arial"/>
                <a:cs typeface="Calibri"/>
              </a:defRPr>
            </a:lvl3pPr>
            <a:lvl4pPr algn="l">
              <a:defRPr sz="1500">
                <a:solidFill>
                  <a:srgbClr val="033362"/>
                </a:solidFill>
                <a:latin typeface="Calibri"/>
                <a:ea typeface="Arial"/>
                <a:cs typeface="Calibri"/>
              </a:defRPr>
            </a:lvl4pPr>
            <a:lvl5pPr>
              <a:defRPr>
                <a:solidFill>
                  <a:srgbClr val="033362"/>
                </a:solidFill>
                <a:latin typeface="Calibri"/>
                <a:ea typeface="Arial"/>
                <a:cs typeface="Calibri"/>
              </a:defRPr>
            </a:lvl5pPr>
          </a:lstStyle>
          <a:p>
            <a:pPr lvl="0"/>
            <a:r>
              <a:rPr lang="en-US" dirty="0"/>
              <a:t>Click to add text</a:t>
            </a:r>
          </a:p>
        </p:txBody>
      </p:sp>
      <p:pic>
        <p:nvPicPr>
          <p:cNvPr id="8" name="Afbeelding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412382878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F7071E"/>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pic>
        <p:nvPicPr>
          <p:cNvPr id="6" name="Afbeelding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10378144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F7071E"/>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Rectangle 4"/>
          <p:cNvSpPr txBox="1">
            <a:spLocks noChangeArrowheads="1"/>
          </p:cNvSpPr>
          <p:nvPr userDrawn="1"/>
        </p:nvSpPr>
        <p:spPr>
          <a:xfrm>
            <a:off x="7738108" y="6248400"/>
            <a:ext cx="1348742"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accent1">
                    <a:lumMod val="90000"/>
                    <a:lumOff val="10000"/>
                  </a:schemeClr>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pic>
        <p:nvPicPr>
          <p:cNvPr id="6" name="Afbeelding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55186"/>
            <a:ext cx="1152128" cy="335897"/>
          </a:xfrm>
          <a:prstGeom prst="rect">
            <a:avLst/>
          </a:prstGeom>
        </p:spPr>
      </p:pic>
    </p:spTree>
    <p:extLst>
      <p:ext uri="{BB962C8B-B14F-4D97-AF65-F5344CB8AC3E}">
        <p14:creationId xmlns:p14="http://schemas.microsoft.com/office/powerpoint/2010/main" val="184067656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6_Blank">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457200" y="1020762"/>
            <a:ext cx="8229600" cy="4953000"/>
          </a:xfrm>
          <a:prstGeom prst="rect">
            <a:avLst/>
          </a:prstGeom>
        </p:spPr>
        <p:txBody>
          <a:bodyPr vert="horz" lIns="38405" tIns="19202" rIns="38405" bIns="19202">
            <a:normAutofit/>
          </a:bodyPr>
          <a:lstStyle>
            <a:lvl1pPr algn="l">
              <a:buNone/>
              <a:defRPr sz="2400">
                <a:solidFill>
                  <a:srgbClr val="033362"/>
                </a:solidFill>
                <a:latin typeface="Calibri"/>
                <a:ea typeface="Arial"/>
                <a:cs typeface="Calibri"/>
              </a:defRPr>
            </a:lvl1pPr>
            <a:lvl2pPr marL="240030" indent="-240030" algn="l">
              <a:buClr>
                <a:srgbClr val="FF0000"/>
              </a:buClr>
              <a:buFont typeface="Arial" panose="020B0604020202020204" pitchFamily="34" charset="0"/>
              <a:buChar char="•"/>
              <a:defRPr sz="1800">
                <a:solidFill>
                  <a:srgbClr val="033362"/>
                </a:solidFill>
                <a:latin typeface="Calibri"/>
                <a:ea typeface="Arial"/>
                <a:cs typeface="Calibri"/>
              </a:defRPr>
            </a:lvl2pPr>
            <a:lvl3pPr marL="240030" indent="-240030" algn="l">
              <a:buFont typeface="Calibri" panose="020F0502020204030204" pitchFamily="34" charset="0"/>
              <a:buChar char="-"/>
              <a:defRPr sz="1700">
                <a:solidFill>
                  <a:srgbClr val="033362"/>
                </a:solidFill>
                <a:latin typeface="Calibri"/>
                <a:ea typeface="Arial"/>
                <a:cs typeface="Calibri"/>
              </a:defRPr>
            </a:lvl3pPr>
            <a:lvl4pPr marL="240030" indent="-240030" algn="l">
              <a:buClr>
                <a:schemeClr val="accent1">
                  <a:lumMod val="50000"/>
                  <a:lumOff val="50000"/>
                </a:schemeClr>
              </a:buClr>
              <a:buFont typeface="Wingdings" panose="05000000000000000000" pitchFamily="2" charset="2"/>
              <a:buChar char="ü"/>
              <a:defRPr sz="1500">
                <a:solidFill>
                  <a:srgbClr val="033362"/>
                </a:solidFill>
                <a:latin typeface="Calibri"/>
                <a:ea typeface="Arial"/>
                <a:cs typeface="Calibri"/>
              </a:defRPr>
            </a:lvl4pPr>
            <a:lvl5pPr>
              <a:defRPr>
                <a:solidFill>
                  <a:srgbClr val="033362"/>
                </a:solidFill>
                <a:latin typeface="Calibri"/>
                <a:ea typeface="Arial"/>
                <a:cs typeface="Calibri"/>
              </a:defRPr>
            </a:lvl5pPr>
          </a:lstStyle>
          <a:p>
            <a:pPr lvl="0"/>
            <a:r>
              <a:rPr lang="en-US" dirty="0"/>
              <a:t>Text</a:t>
            </a:r>
          </a:p>
        </p:txBody>
      </p:sp>
      <p:sp>
        <p:nvSpPr>
          <p:cNvPr id="5" name="Rechthoek 4"/>
          <p:cNvSpPr/>
          <p:nvPr userDrawn="1"/>
        </p:nvSpPr>
        <p:spPr bwMode="auto">
          <a:xfrm>
            <a:off x="0" y="6477000"/>
            <a:ext cx="9144000" cy="381000"/>
          </a:xfrm>
          <a:prstGeom prst="rect">
            <a:avLst/>
          </a:prstGeom>
          <a:solidFill>
            <a:srgbClr val="F7071E"/>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sp>
        <p:nvSpPr>
          <p:cNvPr id="6" name="Title 1"/>
          <p:cNvSpPr>
            <a:spLocks noGrp="1"/>
          </p:cNvSpPr>
          <p:nvPr>
            <p:ph type="title"/>
          </p:nvPr>
        </p:nvSpPr>
        <p:spPr>
          <a:xfrm>
            <a:off x="457200" y="76200"/>
            <a:ext cx="8229600" cy="792163"/>
          </a:xfrm>
          <a:prstGeom prst="rect">
            <a:avLst/>
          </a:prstGeom>
        </p:spPr>
        <p:txBody>
          <a:bodyPr vert="horz" lIns="38405" tIns="19202" rIns="38405" bIns="19202"/>
          <a:lstStyle>
            <a:lvl1pPr algn="l">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pic>
        <p:nvPicPr>
          <p:cNvPr id="8" name="Afbeelding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367794624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F7071E"/>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sp>
        <p:nvSpPr>
          <p:cNvPr id="6" name="Title 1"/>
          <p:cNvSpPr>
            <a:spLocks noGrp="1"/>
          </p:cNvSpPr>
          <p:nvPr>
            <p:ph type="title"/>
          </p:nvPr>
        </p:nvSpPr>
        <p:spPr>
          <a:xfrm>
            <a:off x="457200" y="46038"/>
            <a:ext cx="8229600" cy="792163"/>
          </a:xfrm>
          <a:prstGeom prst="rect">
            <a:avLst/>
          </a:prstGeom>
        </p:spPr>
        <p:txBody>
          <a:bodyPr vert="horz" lIns="38405" tIns="19202" rIns="38405" bIns="19202"/>
          <a:lstStyle>
            <a:lvl1pPr algn="l">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sp>
        <p:nvSpPr>
          <p:cNvPr id="9" name="Content Placeholder 2"/>
          <p:cNvSpPr>
            <a:spLocks noGrp="1"/>
          </p:cNvSpPr>
          <p:nvPr>
            <p:ph idx="1" hasCustomPrompt="1"/>
          </p:nvPr>
        </p:nvSpPr>
        <p:spPr>
          <a:xfrm>
            <a:off x="457200" y="914400"/>
            <a:ext cx="8229600" cy="4953000"/>
          </a:xfrm>
          <a:prstGeom prst="rect">
            <a:avLst/>
          </a:prstGeom>
        </p:spPr>
        <p:txBody>
          <a:bodyPr vert="horz"/>
          <a:lstStyle>
            <a:lvl1pPr algn="l">
              <a:buClr>
                <a:srgbClr val="E4193E"/>
              </a:buClr>
              <a:defRPr sz="2200">
                <a:solidFill>
                  <a:srgbClr val="033362"/>
                </a:solidFill>
                <a:latin typeface="Calibri"/>
                <a:ea typeface="Arial"/>
                <a:cs typeface="Calibri"/>
              </a:defRPr>
            </a:lvl1pPr>
            <a:lvl2pPr algn="l">
              <a:defRPr sz="2000">
                <a:solidFill>
                  <a:srgbClr val="033362"/>
                </a:solidFill>
                <a:latin typeface="Calibri"/>
                <a:ea typeface="Arial"/>
                <a:cs typeface="Calibri"/>
              </a:defRPr>
            </a:lvl2pPr>
            <a:lvl3pPr algn="l">
              <a:buFont typeface="Arial"/>
              <a:buChar char="•"/>
              <a:defRPr sz="1800">
                <a:solidFill>
                  <a:srgbClr val="033362"/>
                </a:solidFill>
                <a:latin typeface="Calibri"/>
                <a:ea typeface="Arial"/>
                <a:cs typeface="Calibri"/>
              </a:defRPr>
            </a:lvl3pPr>
            <a:lvl4pPr algn="l">
              <a:defRPr sz="1800">
                <a:solidFill>
                  <a:srgbClr val="033362"/>
                </a:solidFill>
                <a:latin typeface="Calibri"/>
                <a:ea typeface="Arial"/>
                <a:cs typeface="Calibri"/>
              </a:defRPr>
            </a:lvl4pPr>
            <a:lvl5pPr>
              <a:defRPr>
                <a:solidFill>
                  <a:srgbClr val="033362"/>
                </a:solidFill>
                <a:latin typeface="Calibri"/>
                <a:ea typeface="Arial"/>
                <a:cs typeface="Calibri"/>
              </a:defRPr>
            </a:lvl5pPr>
          </a:lstStyle>
          <a:p>
            <a:pPr lvl="0"/>
            <a:r>
              <a:rPr lang="en-US" dirty="0"/>
              <a:t>Click to edit Master text styles</a:t>
            </a:r>
          </a:p>
          <a:p>
            <a:pPr lvl="1"/>
            <a:r>
              <a:rPr lang="en-US" dirty="0"/>
              <a:t>Second level</a:t>
            </a:r>
          </a:p>
          <a:p>
            <a:pPr lvl="2"/>
            <a:r>
              <a:rPr lang="en-US" dirty="0"/>
              <a:t>Third level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22513018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F7071E"/>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sp>
        <p:nvSpPr>
          <p:cNvPr id="8" name="Title 1"/>
          <p:cNvSpPr>
            <a:spLocks noGrp="1"/>
          </p:cNvSpPr>
          <p:nvPr>
            <p:ph type="title"/>
          </p:nvPr>
        </p:nvSpPr>
        <p:spPr>
          <a:xfrm>
            <a:off x="457200" y="76200"/>
            <a:ext cx="8229600" cy="830263"/>
          </a:xfrm>
          <a:prstGeom prst="rect">
            <a:avLst/>
          </a:prstGeom>
        </p:spPr>
        <p:txBody>
          <a:bodyPr vert="horz" lIns="38405" tIns="19202" rIns="38405" bIns="19202"/>
          <a:lstStyle>
            <a:lvl1pPr>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sp>
        <p:nvSpPr>
          <p:cNvPr id="9" name="Text Placeholder 2"/>
          <p:cNvSpPr>
            <a:spLocks noGrp="1"/>
          </p:cNvSpPr>
          <p:nvPr>
            <p:ph type="body" idx="1"/>
          </p:nvPr>
        </p:nvSpPr>
        <p:spPr>
          <a:xfrm>
            <a:off x="457200" y="1096962"/>
            <a:ext cx="4040386" cy="639763"/>
          </a:xfrm>
          <a:prstGeom prst="rect">
            <a:avLst/>
          </a:prstGeom>
        </p:spPr>
        <p:txBody>
          <a:bodyPr vert="horz" lIns="38405" tIns="19202" rIns="38405" bIns="19202" anchor="ctr"/>
          <a:lstStyle>
            <a:lvl1pPr marL="0" indent="0">
              <a:buNone/>
              <a:defRPr sz="2000" b="1">
                <a:solidFill>
                  <a:srgbClr val="E4193E"/>
                </a:solidFill>
                <a:latin typeface="Calibri"/>
                <a:ea typeface="Arial"/>
                <a:cs typeface="Calibri"/>
              </a:defRPr>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dirty="0"/>
              <a:t>Click to edit Master text styles</a:t>
            </a:r>
          </a:p>
        </p:txBody>
      </p:sp>
      <p:sp>
        <p:nvSpPr>
          <p:cNvPr id="10" name="Content Placeholder 3"/>
          <p:cNvSpPr>
            <a:spLocks noGrp="1"/>
          </p:cNvSpPr>
          <p:nvPr>
            <p:ph sz="half" idx="2" hasCustomPrompt="1"/>
          </p:nvPr>
        </p:nvSpPr>
        <p:spPr>
          <a:xfrm>
            <a:off x="457200" y="1935163"/>
            <a:ext cx="4040386" cy="4114800"/>
          </a:xfrm>
          <a:prstGeom prst="rect">
            <a:avLst/>
          </a:prstGeom>
        </p:spPr>
        <p:txBody>
          <a:bodyPr vert="horz" lIns="38405" tIns="19202" rIns="38405" bIns="19202"/>
          <a:lstStyle>
            <a:lvl1pPr>
              <a:buClr>
                <a:srgbClr val="E4193E"/>
              </a:buClr>
              <a:defRPr sz="1700">
                <a:solidFill>
                  <a:srgbClr val="033362"/>
                </a:solidFill>
                <a:latin typeface="Calibri"/>
                <a:ea typeface="Arial"/>
                <a:cs typeface="Calibri"/>
              </a:defRPr>
            </a:lvl1pPr>
            <a:lvl2pPr>
              <a:defRPr sz="1700">
                <a:solidFill>
                  <a:srgbClr val="033362"/>
                </a:solidFill>
                <a:latin typeface="Calibri"/>
                <a:ea typeface="Arial"/>
                <a:cs typeface="Calibri"/>
              </a:defRPr>
            </a:lvl2pPr>
            <a:lvl3pPr>
              <a:defRPr sz="1700">
                <a:solidFill>
                  <a:srgbClr val="033362"/>
                </a:solidFill>
                <a:latin typeface="Calibri"/>
                <a:ea typeface="Arial"/>
                <a:cs typeface="Calibri"/>
              </a:defRPr>
            </a:lvl3pPr>
            <a:lvl4pPr>
              <a:defRPr sz="1700">
                <a:solidFill>
                  <a:srgbClr val="033362"/>
                </a:solidFill>
                <a:latin typeface="Calibri"/>
                <a:ea typeface="Arial"/>
                <a:cs typeface="Calibri"/>
              </a:defRPr>
            </a:lvl4pPr>
            <a:lvl5pPr>
              <a:defRPr sz="1500">
                <a:solidFill>
                  <a:srgbClr val="033362"/>
                </a:solidFill>
                <a:latin typeface="Calibri"/>
                <a:ea typeface="Arial"/>
                <a:cs typeface="Calibri"/>
              </a:defRPr>
            </a:lvl5pPr>
            <a:lvl6pPr>
              <a:defRPr sz="700"/>
            </a:lvl6pPr>
            <a:lvl7pPr>
              <a:defRPr sz="700"/>
            </a:lvl7pPr>
            <a:lvl8pPr>
              <a:defRPr sz="700"/>
            </a:lvl8pPr>
            <a:lvl9pPr>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4"/>
          <p:cNvSpPr>
            <a:spLocks noGrp="1"/>
          </p:cNvSpPr>
          <p:nvPr>
            <p:ph type="body" sz="quarter" idx="3"/>
          </p:nvPr>
        </p:nvSpPr>
        <p:spPr>
          <a:xfrm>
            <a:off x="4645224" y="1096962"/>
            <a:ext cx="4041576" cy="639763"/>
          </a:xfrm>
          <a:prstGeom prst="rect">
            <a:avLst/>
          </a:prstGeom>
        </p:spPr>
        <p:txBody>
          <a:bodyPr vert="horz" lIns="38405" tIns="19202" rIns="38405" bIns="19202" anchor="ctr"/>
          <a:lstStyle>
            <a:lvl1pPr marL="0" indent="0">
              <a:buNone/>
              <a:defRPr sz="2000" b="1">
                <a:solidFill>
                  <a:srgbClr val="E4193E"/>
                </a:solidFill>
                <a:latin typeface="Calibri"/>
                <a:ea typeface="Arial"/>
                <a:cs typeface="Calibri"/>
              </a:defRPr>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dirty="0"/>
              <a:t>Click to edit Master text styles</a:t>
            </a:r>
          </a:p>
        </p:txBody>
      </p:sp>
      <p:sp>
        <p:nvSpPr>
          <p:cNvPr id="12" name="Content Placeholder 5"/>
          <p:cNvSpPr>
            <a:spLocks noGrp="1"/>
          </p:cNvSpPr>
          <p:nvPr>
            <p:ph sz="quarter" idx="4" hasCustomPrompt="1"/>
          </p:nvPr>
        </p:nvSpPr>
        <p:spPr>
          <a:xfrm>
            <a:off x="4645224" y="1935163"/>
            <a:ext cx="4041576" cy="4114800"/>
          </a:xfrm>
          <a:prstGeom prst="rect">
            <a:avLst/>
          </a:prstGeom>
        </p:spPr>
        <p:txBody>
          <a:bodyPr vert="horz" lIns="38405" tIns="19202" rIns="38405" bIns="19202"/>
          <a:lstStyle>
            <a:lvl1pPr>
              <a:buClr>
                <a:srgbClr val="E4193E"/>
              </a:buClr>
              <a:defRPr sz="1700">
                <a:solidFill>
                  <a:srgbClr val="033362"/>
                </a:solidFill>
                <a:latin typeface="Calibri"/>
                <a:ea typeface="Arial"/>
                <a:cs typeface="Calibri"/>
              </a:defRPr>
            </a:lvl1pPr>
            <a:lvl2pPr>
              <a:defRPr sz="1700">
                <a:solidFill>
                  <a:srgbClr val="033362"/>
                </a:solidFill>
                <a:latin typeface="Calibri"/>
                <a:ea typeface="Arial"/>
                <a:cs typeface="Calibri"/>
              </a:defRPr>
            </a:lvl2pPr>
            <a:lvl3pPr>
              <a:defRPr sz="1700">
                <a:solidFill>
                  <a:srgbClr val="033362"/>
                </a:solidFill>
                <a:latin typeface="Calibri"/>
                <a:ea typeface="Arial"/>
                <a:cs typeface="Calibri"/>
              </a:defRPr>
            </a:lvl3pPr>
            <a:lvl4pPr>
              <a:defRPr sz="1700">
                <a:solidFill>
                  <a:srgbClr val="033362"/>
                </a:solidFill>
                <a:latin typeface="Calibri"/>
                <a:ea typeface="Arial"/>
                <a:cs typeface="Calibri"/>
              </a:defRPr>
            </a:lvl4pPr>
            <a:lvl5pPr>
              <a:defRPr sz="1500">
                <a:solidFill>
                  <a:srgbClr val="033362"/>
                </a:solidFill>
                <a:latin typeface="Calibri"/>
                <a:ea typeface="Arial"/>
                <a:cs typeface="Calibri"/>
              </a:defRPr>
            </a:lvl5pPr>
            <a:lvl6pPr>
              <a:defRPr sz="700"/>
            </a:lvl6pPr>
            <a:lvl7pPr>
              <a:defRPr sz="700"/>
            </a:lvl7pPr>
            <a:lvl8pPr>
              <a:defRPr sz="700"/>
            </a:lvl8pPr>
            <a:lvl9pPr>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4" name="Afbeelding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270846839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F9B407"/>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F8AB0F"/>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175325210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F9B407"/>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F8AB0F"/>
              </a:solidFill>
              <a:effectLst/>
              <a:latin typeface="Gill Sans" charset="0"/>
              <a:ea typeface="ヒラギノ角ゴ ProN W3" charset="0"/>
              <a:cs typeface="ヒラギノ角ゴ ProN W3" charset="0"/>
              <a:sym typeface="Gill Sans" charset="0"/>
            </a:endParaRPr>
          </a:p>
        </p:txBody>
      </p:sp>
      <p:sp>
        <p:nvSpPr>
          <p:cNvPr id="7" name="Rectangle 4"/>
          <p:cNvSpPr txBox="1">
            <a:spLocks noChangeArrowheads="1"/>
          </p:cNvSpPr>
          <p:nvPr userDrawn="1"/>
        </p:nvSpPr>
        <p:spPr>
          <a:xfrm>
            <a:off x="7738108" y="6248400"/>
            <a:ext cx="1348742"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accent1">
                    <a:lumMod val="90000"/>
                    <a:lumOff val="10000"/>
                  </a:schemeClr>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pic>
        <p:nvPicPr>
          <p:cNvPr id="6" name="Afbeelding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55186"/>
            <a:ext cx="1152128" cy="335897"/>
          </a:xfrm>
          <a:prstGeom prst="rect">
            <a:avLst/>
          </a:prstGeom>
        </p:spPr>
      </p:pic>
    </p:spTree>
    <p:extLst>
      <p:ext uri="{BB962C8B-B14F-4D97-AF65-F5344CB8AC3E}">
        <p14:creationId xmlns:p14="http://schemas.microsoft.com/office/powerpoint/2010/main" val="163556939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F9B407"/>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F8AB0F"/>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sp>
        <p:nvSpPr>
          <p:cNvPr id="6" name="Content Placeholder 2"/>
          <p:cNvSpPr>
            <a:spLocks noGrp="1"/>
          </p:cNvSpPr>
          <p:nvPr>
            <p:ph idx="1" hasCustomPrompt="1"/>
          </p:nvPr>
        </p:nvSpPr>
        <p:spPr>
          <a:xfrm>
            <a:off x="457200" y="1020762"/>
            <a:ext cx="8229600" cy="4953000"/>
          </a:xfrm>
          <a:prstGeom prst="rect">
            <a:avLst/>
          </a:prstGeom>
        </p:spPr>
        <p:txBody>
          <a:bodyPr vert="horz" lIns="38405" tIns="19202" rIns="38405" bIns="19202">
            <a:normAutofit/>
          </a:bodyPr>
          <a:lstStyle>
            <a:lvl1pPr algn="l">
              <a:buNone/>
              <a:defRPr sz="2400">
                <a:solidFill>
                  <a:srgbClr val="033362"/>
                </a:solidFill>
                <a:latin typeface="Calibri"/>
                <a:ea typeface="Arial"/>
                <a:cs typeface="Calibri"/>
              </a:defRPr>
            </a:lvl1pPr>
            <a:lvl2pPr algn="l">
              <a:defRPr sz="1800">
                <a:solidFill>
                  <a:srgbClr val="033362"/>
                </a:solidFill>
                <a:latin typeface="Calibri"/>
                <a:ea typeface="Arial"/>
                <a:cs typeface="Calibri"/>
              </a:defRPr>
            </a:lvl2pPr>
            <a:lvl3pPr algn="l">
              <a:defRPr sz="1700">
                <a:solidFill>
                  <a:srgbClr val="033362"/>
                </a:solidFill>
                <a:latin typeface="Calibri"/>
                <a:ea typeface="Arial"/>
                <a:cs typeface="Calibri"/>
              </a:defRPr>
            </a:lvl3pPr>
            <a:lvl4pPr algn="l">
              <a:defRPr sz="1500">
                <a:solidFill>
                  <a:srgbClr val="033362"/>
                </a:solidFill>
                <a:latin typeface="Calibri"/>
                <a:ea typeface="Arial"/>
                <a:cs typeface="Calibri"/>
              </a:defRPr>
            </a:lvl4pPr>
            <a:lvl5pPr>
              <a:defRPr>
                <a:solidFill>
                  <a:srgbClr val="033362"/>
                </a:solidFill>
                <a:latin typeface="Calibri"/>
                <a:ea typeface="Arial"/>
                <a:cs typeface="Calibri"/>
              </a:defRPr>
            </a:lvl5pPr>
          </a:lstStyle>
          <a:p>
            <a:pPr lvl="0"/>
            <a:r>
              <a:rPr lang="en-US" dirty="0"/>
              <a:t>Text</a:t>
            </a:r>
          </a:p>
        </p:txBody>
      </p:sp>
      <p:sp>
        <p:nvSpPr>
          <p:cNvPr id="7" name="Title 1"/>
          <p:cNvSpPr>
            <a:spLocks noGrp="1"/>
          </p:cNvSpPr>
          <p:nvPr>
            <p:ph type="title"/>
          </p:nvPr>
        </p:nvSpPr>
        <p:spPr>
          <a:xfrm>
            <a:off x="457200" y="76200"/>
            <a:ext cx="8229600" cy="792163"/>
          </a:xfrm>
          <a:prstGeom prst="rect">
            <a:avLst/>
          </a:prstGeom>
        </p:spPr>
        <p:txBody>
          <a:bodyPr vert="horz" lIns="38405" tIns="19202" rIns="38405" bIns="19202"/>
          <a:lstStyle>
            <a:lvl1pPr algn="l">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pic>
        <p:nvPicPr>
          <p:cNvPr id="9" name="Afbeelding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164509968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3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F9B407"/>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sp>
        <p:nvSpPr>
          <p:cNvPr id="6" name="Title 1"/>
          <p:cNvSpPr>
            <a:spLocks noGrp="1"/>
          </p:cNvSpPr>
          <p:nvPr>
            <p:ph type="title"/>
          </p:nvPr>
        </p:nvSpPr>
        <p:spPr>
          <a:xfrm>
            <a:off x="457200" y="46038"/>
            <a:ext cx="8229600" cy="792163"/>
          </a:xfrm>
          <a:prstGeom prst="rect">
            <a:avLst/>
          </a:prstGeom>
        </p:spPr>
        <p:txBody>
          <a:bodyPr vert="horz" lIns="38405" tIns="19202" rIns="38405" bIns="19202"/>
          <a:lstStyle>
            <a:lvl1pPr algn="l">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sp>
        <p:nvSpPr>
          <p:cNvPr id="9" name="Content Placeholder 2"/>
          <p:cNvSpPr>
            <a:spLocks noGrp="1"/>
          </p:cNvSpPr>
          <p:nvPr>
            <p:ph idx="1" hasCustomPrompt="1"/>
          </p:nvPr>
        </p:nvSpPr>
        <p:spPr>
          <a:xfrm>
            <a:off x="457200" y="914400"/>
            <a:ext cx="8229600" cy="4953000"/>
          </a:xfrm>
          <a:prstGeom prst="rect">
            <a:avLst/>
          </a:prstGeom>
        </p:spPr>
        <p:txBody>
          <a:bodyPr vert="horz"/>
          <a:lstStyle>
            <a:lvl1pPr algn="l">
              <a:buClr>
                <a:srgbClr val="F9B407"/>
              </a:buClr>
              <a:defRPr sz="2200">
                <a:solidFill>
                  <a:srgbClr val="033362"/>
                </a:solidFill>
                <a:latin typeface="Calibri"/>
                <a:ea typeface="Arial"/>
                <a:cs typeface="Calibri"/>
              </a:defRPr>
            </a:lvl1pPr>
            <a:lvl2pPr algn="l">
              <a:defRPr sz="2000">
                <a:solidFill>
                  <a:srgbClr val="033362"/>
                </a:solidFill>
                <a:latin typeface="Calibri"/>
                <a:ea typeface="Arial"/>
                <a:cs typeface="Calibri"/>
              </a:defRPr>
            </a:lvl2pPr>
            <a:lvl3pPr algn="l">
              <a:buFont typeface="Arial"/>
              <a:buChar char="•"/>
              <a:defRPr sz="1800">
                <a:solidFill>
                  <a:srgbClr val="033362"/>
                </a:solidFill>
                <a:latin typeface="Calibri"/>
                <a:ea typeface="Arial"/>
                <a:cs typeface="Calibri"/>
              </a:defRPr>
            </a:lvl3pPr>
            <a:lvl4pPr algn="l">
              <a:defRPr sz="1800">
                <a:solidFill>
                  <a:srgbClr val="033362"/>
                </a:solidFill>
                <a:latin typeface="Calibri"/>
                <a:ea typeface="Arial"/>
                <a:cs typeface="Calibri"/>
              </a:defRPr>
            </a:lvl4pPr>
            <a:lvl5pPr>
              <a:defRPr>
                <a:solidFill>
                  <a:srgbClr val="033362"/>
                </a:solidFill>
                <a:latin typeface="Calibri"/>
                <a:ea typeface="Arial"/>
                <a:cs typeface="Calibri"/>
              </a:defRPr>
            </a:lvl5pPr>
          </a:lstStyle>
          <a:p>
            <a:pPr lvl="0"/>
            <a:r>
              <a:rPr lang="en-US" dirty="0"/>
              <a:t>Click to edit Master text styles</a:t>
            </a:r>
          </a:p>
          <a:p>
            <a:pPr lvl="1"/>
            <a:r>
              <a:rPr lang="en-US" dirty="0"/>
              <a:t>Second level</a:t>
            </a:r>
          </a:p>
          <a:p>
            <a:pPr lvl="2"/>
            <a:r>
              <a:rPr lang="en-US" dirty="0"/>
              <a:t>Third level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131673380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pic>
        <p:nvPicPr>
          <p:cNvPr id="7" name="Picture 2" descr="C:\Users\vdbc\Desktop\Lopende zaken\Q fotoshoot\3N1A9937 CROP.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 y="-99393"/>
            <a:ext cx="9168864" cy="3676541"/>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p:cNvSpPr/>
          <p:nvPr userDrawn="1"/>
        </p:nvSpPr>
        <p:spPr>
          <a:xfrm>
            <a:off x="1" y="3276600"/>
            <a:ext cx="9168865" cy="1447800"/>
          </a:xfrm>
          <a:prstGeom prst="rect">
            <a:avLst/>
          </a:prstGeom>
          <a:solidFill>
            <a:srgbClr val="0B17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Titel 1"/>
          <p:cNvSpPr>
            <a:spLocks noGrp="1"/>
          </p:cNvSpPr>
          <p:nvPr>
            <p:ph type="title" hasCustomPrompt="1"/>
          </p:nvPr>
        </p:nvSpPr>
        <p:spPr>
          <a:xfrm>
            <a:off x="0" y="3276600"/>
            <a:ext cx="9144000" cy="762000"/>
          </a:xfrm>
          <a:ln>
            <a:solidFill>
              <a:srgbClr val="0B172A"/>
            </a:solidFill>
          </a:ln>
        </p:spPr>
        <p:txBody>
          <a:bodyPr>
            <a:normAutofit/>
          </a:bodyPr>
          <a:lstStyle>
            <a:lvl1pPr>
              <a:defRPr sz="4400">
                <a:solidFill>
                  <a:schemeClr val="bg1"/>
                </a:solidFill>
                <a:latin typeface="AlternateGotNo2D" pitchFamily="2" charset="0"/>
                <a:cs typeface="AlternateGotNo2D" pitchFamily="2" charset="0"/>
              </a:defRPr>
            </a:lvl1pPr>
          </a:lstStyle>
          <a:p>
            <a:r>
              <a:rPr lang="nl-BE" dirty="0"/>
              <a:t>TITELSTIJL VAN MODEL BEWERKEN merkverhaal</a:t>
            </a:r>
            <a:endParaRPr lang="nl-NL" dirty="0"/>
          </a:p>
        </p:txBody>
      </p:sp>
      <p:pic>
        <p:nvPicPr>
          <p:cNvPr id="6" name="Afbeelding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9512" y="6220042"/>
            <a:ext cx="1584176" cy="461859"/>
          </a:xfrm>
          <a:prstGeom prst="rect">
            <a:avLst/>
          </a:prstGeom>
        </p:spPr>
      </p:pic>
    </p:spTree>
    <p:extLst>
      <p:ext uri="{BB962C8B-B14F-4D97-AF65-F5344CB8AC3E}">
        <p14:creationId xmlns:p14="http://schemas.microsoft.com/office/powerpoint/2010/main" val="14478652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F9B407"/>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F8AB0F"/>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sp>
        <p:nvSpPr>
          <p:cNvPr id="6" name="Title 1"/>
          <p:cNvSpPr>
            <a:spLocks noGrp="1"/>
          </p:cNvSpPr>
          <p:nvPr>
            <p:ph type="title"/>
          </p:nvPr>
        </p:nvSpPr>
        <p:spPr>
          <a:xfrm>
            <a:off x="457200" y="76200"/>
            <a:ext cx="8229600" cy="830263"/>
          </a:xfrm>
          <a:prstGeom prst="rect">
            <a:avLst/>
          </a:prstGeom>
        </p:spPr>
        <p:txBody>
          <a:bodyPr vert="horz" lIns="38405" tIns="19202" rIns="38405" bIns="19202"/>
          <a:lstStyle>
            <a:lvl1pPr>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sp>
        <p:nvSpPr>
          <p:cNvPr id="7" name="Text Placeholder 2"/>
          <p:cNvSpPr>
            <a:spLocks noGrp="1"/>
          </p:cNvSpPr>
          <p:nvPr>
            <p:ph type="body" idx="1"/>
          </p:nvPr>
        </p:nvSpPr>
        <p:spPr>
          <a:xfrm>
            <a:off x="457200" y="1096962"/>
            <a:ext cx="4040386" cy="639763"/>
          </a:xfrm>
          <a:prstGeom prst="rect">
            <a:avLst/>
          </a:prstGeom>
        </p:spPr>
        <p:txBody>
          <a:bodyPr vert="horz" lIns="38405" tIns="19202" rIns="38405" bIns="19202" anchor="ctr"/>
          <a:lstStyle>
            <a:lvl1pPr marL="0" indent="0">
              <a:buNone/>
              <a:defRPr sz="2000" b="1">
                <a:solidFill>
                  <a:srgbClr val="F9B407"/>
                </a:solidFill>
                <a:latin typeface="Calibri"/>
                <a:ea typeface="Arial"/>
                <a:cs typeface="Calibri"/>
              </a:defRPr>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dirty="0"/>
              <a:t>Click to edit Master text styles</a:t>
            </a:r>
          </a:p>
        </p:txBody>
      </p:sp>
      <p:sp>
        <p:nvSpPr>
          <p:cNvPr id="8" name="Content Placeholder 3"/>
          <p:cNvSpPr>
            <a:spLocks noGrp="1"/>
          </p:cNvSpPr>
          <p:nvPr>
            <p:ph sz="half" idx="2" hasCustomPrompt="1"/>
          </p:nvPr>
        </p:nvSpPr>
        <p:spPr>
          <a:xfrm>
            <a:off x="457200" y="1935163"/>
            <a:ext cx="4040386" cy="4114800"/>
          </a:xfrm>
          <a:prstGeom prst="rect">
            <a:avLst/>
          </a:prstGeom>
        </p:spPr>
        <p:txBody>
          <a:bodyPr vert="horz" lIns="38405" tIns="19202" rIns="38405" bIns="19202"/>
          <a:lstStyle>
            <a:lvl1pPr>
              <a:buClr>
                <a:srgbClr val="F9B407"/>
              </a:buClr>
              <a:defRPr sz="1700">
                <a:solidFill>
                  <a:srgbClr val="033362"/>
                </a:solidFill>
                <a:latin typeface="Calibri"/>
                <a:ea typeface="Arial"/>
                <a:cs typeface="Calibri"/>
              </a:defRPr>
            </a:lvl1pPr>
            <a:lvl2pPr>
              <a:defRPr sz="1700">
                <a:solidFill>
                  <a:srgbClr val="033362"/>
                </a:solidFill>
                <a:latin typeface="Calibri"/>
                <a:ea typeface="Arial"/>
                <a:cs typeface="Calibri"/>
              </a:defRPr>
            </a:lvl2pPr>
            <a:lvl3pPr>
              <a:defRPr sz="1700">
                <a:solidFill>
                  <a:srgbClr val="033362"/>
                </a:solidFill>
                <a:latin typeface="Calibri"/>
                <a:ea typeface="Arial"/>
                <a:cs typeface="Calibri"/>
              </a:defRPr>
            </a:lvl3pPr>
            <a:lvl4pPr>
              <a:defRPr sz="1700">
                <a:solidFill>
                  <a:srgbClr val="033362"/>
                </a:solidFill>
                <a:latin typeface="Calibri"/>
                <a:ea typeface="Arial"/>
                <a:cs typeface="Calibri"/>
              </a:defRPr>
            </a:lvl4pPr>
            <a:lvl5pPr>
              <a:defRPr sz="1500">
                <a:solidFill>
                  <a:srgbClr val="033362"/>
                </a:solidFill>
                <a:latin typeface="Calibri"/>
                <a:ea typeface="Arial"/>
                <a:cs typeface="Calibri"/>
              </a:defRPr>
            </a:lvl5pPr>
            <a:lvl6pPr>
              <a:defRPr sz="700"/>
            </a:lvl6pPr>
            <a:lvl7pPr>
              <a:defRPr sz="700"/>
            </a:lvl7pPr>
            <a:lvl8pPr>
              <a:defRPr sz="700"/>
            </a:lvl8pPr>
            <a:lvl9pPr>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4"/>
          <p:cNvSpPr>
            <a:spLocks noGrp="1"/>
          </p:cNvSpPr>
          <p:nvPr>
            <p:ph type="body" sz="quarter" idx="3"/>
          </p:nvPr>
        </p:nvSpPr>
        <p:spPr>
          <a:xfrm>
            <a:off x="4645224" y="1096962"/>
            <a:ext cx="4041576" cy="639763"/>
          </a:xfrm>
          <a:prstGeom prst="rect">
            <a:avLst/>
          </a:prstGeom>
        </p:spPr>
        <p:txBody>
          <a:bodyPr vert="horz" lIns="38405" tIns="19202" rIns="38405" bIns="19202" anchor="ctr"/>
          <a:lstStyle>
            <a:lvl1pPr marL="0" indent="0">
              <a:buNone/>
              <a:defRPr sz="2000" b="1">
                <a:solidFill>
                  <a:srgbClr val="F9B407"/>
                </a:solidFill>
                <a:latin typeface="Calibri"/>
                <a:ea typeface="Arial"/>
                <a:cs typeface="Calibri"/>
              </a:defRPr>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dirty="0"/>
              <a:t>Click to edit Master text styles</a:t>
            </a:r>
          </a:p>
        </p:txBody>
      </p:sp>
      <p:sp>
        <p:nvSpPr>
          <p:cNvPr id="10" name="Content Placeholder 5"/>
          <p:cNvSpPr>
            <a:spLocks noGrp="1"/>
          </p:cNvSpPr>
          <p:nvPr>
            <p:ph sz="quarter" idx="4" hasCustomPrompt="1"/>
          </p:nvPr>
        </p:nvSpPr>
        <p:spPr>
          <a:xfrm>
            <a:off x="4645224" y="1935163"/>
            <a:ext cx="4041576" cy="4114800"/>
          </a:xfrm>
          <a:prstGeom prst="rect">
            <a:avLst/>
          </a:prstGeom>
        </p:spPr>
        <p:txBody>
          <a:bodyPr vert="horz" lIns="38405" tIns="19202" rIns="38405" bIns="19202"/>
          <a:lstStyle>
            <a:lvl1pPr>
              <a:buClr>
                <a:srgbClr val="F9B407"/>
              </a:buClr>
              <a:defRPr sz="1700">
                <a:solidFill>
                  <a:srgbClr val="033362"/>
                </a:solidFill>
                <a:latin typeface="Calibri"/>
                <a:ea typeface="Arial"/>
                <a:cs typeface="Calibri"/>
              </a:defRPr>
            </a:lvl1pPr>
            <a:lvl2pPr>
              <a:defRPr sz="1700">
                <a:solidFill>
                  <a:srgbClr val="033362"/>
                </a:solidFill>
                <a:latin typeface="Calibri"/>
                <a:ea typeface="Arial"/>
                <a:cs typeface="Calibri"/>
              </a:defRPr>
            </a:lvl2pPr>
            <a:lvl3pPr>
              <a:defRPr sz="1700">
                <a:solidFill>
                  <a:srgbClr val="033362"/>
                </a:solidFill>
                <a:latin typeface="Calibri"/>
                <a:ea typeface="Arial"/>
                <a:cs typeface="Calibri"/>
              </a:defRPr>
            </a:lvl3pPr>
            <a:lvl4pPr>
              <a:defRPr sz="1700">
                <a:solidFill>
                  <a:srgbClr val="033362"/>
                </a:solidFill>
                <a:latin typeface="Calibri"/>
                <a:ea typeface="Arial"/>
                <a:cs typeface="Calibri"/>
              </a:defRPr>
            </a:lvl4pPr>
            <a:lvl5pPr>
              <a:defRPr sz="1500">
                <a:solidFill>
                  <a:srgbClr val="033362"/>
                </a:solidFill>
                <a:latin typeface="Calibri"/>
                <a:ea typeface="Arial"/>
                <a:cs typeface="Calibri"/>
              </a:defRPr>
            </a:lvl5pPr>
            <a:lvl6pPr>
              <a:defRPr sz="700"/>
            </a:lvl6pPr>
            <a:lvl7pPr>
              <a:defRPr sz="700"/>
            </a:lvl7pPr>
            <a:lvl8pPr>
              <a:defRPr sz="700"/>
            </a:lvl8pPr>
            <a:lvl9pPr>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2" name="Afbeelding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162893786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03336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247969730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03336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Rectangle 4"/>
          <p:cNvSpPr txBox="1">
            <a:spLocks noChangeArrowheads="1"/>
          </p:cNvSpPr>
          <p:nvPr userDrawn="1"/>
        </p:nvSpPr>
        <p:spPr>
          <a:xfrm>
            <a:off x="7738108" y="6248400"/>
            <a:ext cx="1348742"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accent1">
                    <a:lumMod val="90000"/>
                    <a:lumOff val="10000"/>
                  </a:schemeClr>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pic>
        <p:nvPicPr>
          <p:cNvPr id="6" name="Afbeelding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55186"/>
            <a:ext cx="1152128" cy="335897"/>
          </a:xfrm>
          <a:prstGeom prst="rect">
            <a:avLst/>
          </a:prstGeom>
        </p:spPr>
      </p:pic>
    </p:spTree>
    <p:extLst>
      <p:ext uri="{BB962C8B-B14F-4D97-AF65-F5344CB8AC3E}">
        <p14:creationId xmlns:p14="http://schemas.microsoft.com/office/powerpoint/2010/main" val="350326476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03336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sp>
        <p:nvSpPr>
          <p:cNvPr id="6" name="Content Placeholder 2"/>
          <p:cNvSpPr>
            <a:spLocks noGrp="1"/>
          </p:cNvSpPr>
          <p:nvPr>
            <p:ph idx="1" hasCustomPrompt="1"/>
          </p:nvPr>
        </p:nvSpPr>
        <p:spPr>
          <a:xfrm>
            <a:off x="457200" y="1020762"/>
            <a:ext cx="8229600" cy="4953000"/>
          </a:xfrm>
          <a:prstGeom prst="rect">
            <a:avLst/>
          </a:prstGeom>
        </p:spPr>
        <p:txBody>
          <a:bodyPr vert="horz" lIns="38405" tIns="19202" rIns="38405" bIns="19202">
            <a:normAutofit/>
          </a:bodyPr>
          <a:lstStyle>
            <a:lvl1pPr algn="l">
              <a:buNone/>
              <a:defRPr sz="2400">
                <a:solidFill>
                  <a:srgbClr val="033362"/>
                </a:solidFill>
                <a:latin typeface="Calibri"/>
                <a:ea typeface="Arial"/>
                <a:cs typeface="Calibri"/>
              </a:defRPr>
            </a:lvl1pPr>
            <a:lvl2pPr algn="l">
              <a:defRPr sz="1800">
                <a:solidFill>
                  <a:srgbClr val="033362"/>
                </a:solidFill>
                <a:latin typeface="Calibri"/>
                <a:ea typeface="Arial"/>
                <a:cs typeface="Calibri"/>
              </a:defRPr>
            </a:lvl2pPr>
            <a:lvl3pPr algn="l">
              <a:defRPr sz="1700">
                <a:solidFill>
                  <a:srgbClr val="033362"/>
                </a:solidFill>
                <a:latin typeface="Calibri"/>
                <a:ea typeface="Arial"/>
                <a:cs typeface="Calibri"/>
              </a:defRPr>
            </a:lvl3pPr>
            <a:lvl4pPr algn="l">
              <a:defRPr sz="1500">
                <a:solidFill>
                  <a:srgbClr val="033362"/>
                </a:solidFill>
                <a:latin typeface="Calibri"/>
                <a:ea typeface="Arial"/>
                <a:cs typeface="Calibri"/>
              </a:defRPr>
            </a:lvl4pPr>
            <a:lvl5pPr>
              <a:defRPr>
                <a:solidFill>
                  <a:srgbClr val="033362"/>
                </a:solidFill>
                <a:latin typeface="Calibri"/>
                <a:ea typeface="Arial"/>
                <a:cs typeface="Calibri"/>
              </a:defRPr>
            </a:lvl5pPr>
          </a:lstStyle>
          <a:p>
            <a:pPr lvl="0"/>
            <a:r>
              <a:rPr lang="en-US" dirty="0"/>
              <a:t>Text</a:t>
            </a:r>
          </a:p>
        </p:txBody>
      </p:sp>
      <p:sp>
        <p:nvSpPr>
          <p:cNvPr id="7" name="Title 1"/>
          <p:cNvSpPr>
            <a:spLocks noGrp="1"/>
          </p:cNvSpPr>
          <p:nvPr>
            <p:ph type="title"/>
          </p:nvPr>
        </p:nvSpPr>
        <p:spPr>
          <a:xfrm>
            <a:off x="457200" y="76200"/>
            <a:ext cx="8229600" cy="792163"/>
          </a:xfrm>
          <a:prstGeom prst="rect">
            <a:avLst/>
          </a:prstGeom>
        </p:spPr>
        <p:txBody>
          <a:bodyPr vert="horz" lIns="38405" tIns="19202" rIns="38405" bIns="19202"/>
          <a:lstStyle>
            <a:lvl1pPr algn="l">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pic>
        <p:nvPicPr>
          <p:cNvPr id="9" name="Afbeelding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138687791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4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033362"/>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sp>
        <p:nvSpPr>
          <p:cNvPr id="6" name="Title 1"/>
          <p:cNvSpPr>
            <a:spLocks noGrp="1"/>
          </p:cNvSpPr>
          <p:nvPr>
            <p:ph type="title"/>
          </p:nvPr>
        </p:nvSpPr>
        <p:spPr>
          <a:xfrm>
            <a:off x="457200" y="46038"/>
            <a:ext cx="8229600" cy="792163"/>
          </a:xfrm>
          <a:prstGeom prst="rect">
            <a:avLst/>
          </a:prstGeom>
        </p:spPr>
        <p:txBody>
          <a:bodyPr vert="horz" lIns="38405" tIns="19202" rIns="38405" bIns="19202"/>
          <a:lstStyle>
            <a:lvl1pPr algn="l">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sp>
        <p:nvSpPr>
          <p:cNvPr id="9" name="Content Placeholder 2"/>
          <p:cNvSpPr>
            <a:spLocks noGrp="1"/>
          </p:cNvSpPr>
          <p:nvPr>
            <p:ph idx="1" hasCustomPrompt="1"/>
          </p:nvPr>
        </p:nvSpPr>
        <p:spPr>
          <a:xfrm>
            <a:off x="457200" y="914400"/>
            <a:ext cx="8229600" cy="4953000"/>
          </a:xfrm>
          <a:prstGeom prst="rect">
            <a:avLst/>
          </a:prstGeom>
        </p:spPr>
        <p:txBody>
          <a:bodyPr vert="horz"/>
          <a:lstStyle>
            <a:lvl1pPr algn="l">
              <a:buClr>
                <a:srgbClr val="0E2139"/>
              </a:buClr>
              <a:defRPr sz="2200">
                <a:solidFill>
                  <a:srgbClr val="033362"/>
                </a:solidFill>
                <a:latin typeface="Calibri"/>
                <a:ea typeface="Arial"/>
                <a:cs typeface="Calibri"/>
              </a:defRPr>
            </a:lvl1pPr>
            <a:lvl2pPr algn="l">
              <a:defRPr sz="2000">
                <a:solidFill>
                  <a:srgbClr val="033362"/>
                </a:solidFill>
                <a:latin typeface="Calibri"/>
                <a:ea typeface="Arial"/>
                <a:cs typeface="Calibri"/>
              </a:defRPr>
            </a:lvl2pPr>
            <a:lvl3pPr algn="l">
              <a:buFont typeface="Arial"/>
              <a:buChar char="•"/>
              <a:defRPr sz="1800">
                <a:solidFill>
                  <a:srgbClr val="033362"/>
                </a:solidFill>
                <a:latin typeface="Calibri"/>
                <a:ea typeface="Arial"/>
                <a:cs typeface="Calibri"/>
              </a:defRPr>
            </a:lvl3pPr>
            <a:lvl4pPr algn="l">
              <a:defRPr sz="1800">
                <a:solidFill>
                  <a:srgbClr val="033362"/>
                </a:solidFill>
                <a:latin typeface="Calibri"/>
                <a:ea typeface="Arial"/>
                <a:cs typeface="Calibri"/>
              </a:defRPr>
            </a:lvl4pPr>
            <a:lvl5pPr>
              <a:defRPr>
                <a:solidFill>
                  <a:srgbClr val="033362"/>
                </a:solidFill>
                <a:latin typeface="Calibri"/>
                <a:ea typeface="Arial"/>
                <a:cs typeface="Calibri"/>
              </a:defRPr>
            </a:lvl5pPr>
          </a:lstStyle>
          <a:p>
            <a:pPr lvl="0"/>
            <a:r>
              <a:rPr lang="en-US" dirty="0"/>
              <a:t>Click to edit Master text styles</a:t>
            </a:r>
          </a:p>
          <a:p>
            <a:pPr lvl="1"/>
            <a:r>
              <a:rPr lang="en-US" dirty="0"/>
              <a:t>Second level</a:t>
            </a:r>
          </a:p>
          <a:p>
            <a:pPr lvl="2"/>
            <a:r>
              <a:rPr lang="en-US" dirty="0"/>
              <a:t>Third level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227321235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6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033362"/>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sp>
        <p:nvSpPr>
          <p:cNvPr id="6" name="Title 1"/>
          <p:cNvSpPr>
            <a:spLocks noGrp="1"/>
          </p:cNvSpPr>
          <p:nvPr>
            <p:ph type="title"/>
          </p:nvPr>
        </p:nvSpPr>
        <p:spPr>
          <a:xfrm>
            <a:off x="457200" y="76200"/>
            <a:ext cx="8229600" cy="830263"/>
          </a:xfrm>
          <a:prstGeom prst="rect">
            <a:avLst/>
          </a:prstGeom>
        </p:spPr>
        <p:txBody>
          <a:bodyPr vert="horz" lIns="38405" tIns="19202" rIns="38405" bIns="19202"/>
          <a:lstStyle>
            <a:lvl1pPr>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sp>
        <p:nvSpPr>
          <p:cNvPr id="7" name="Text Placeholder 2"/>
          <p:cNvSpPr>
            <a:spLocks noGrp="1"/>
          </p:cNvSpPr>
          <p:nvPr>
            <p:ph type="body" idx="1"/>
          </p:nvPr>
        </p:nvSpPr>
        <p:spPr>
          <a:xfrm>
            <a:off x="457200" y="1096962"/>
            <a:ext cx="4040386" cy="639763"/>
          </a:xfrm>
          <a:prstGeom prst="rect">
            <a:avLst/>
          </a:prstGeom>
        </p:spPr>
        <p:txBody>
          <a:bodyPr vert="horz" lIns="38405" tIns="19202" rIns="38405" bIns="19202" anchor="ctr"/>
          <a:lstStyle>
            <a:lvl1pPr marL="0" indent="0">
              <a:buNone/>
              <a:defRPr sz="2000" b="1">
                <a:solidFill>
                  <a:srgbClr val="033362"/>
                </a:solidFill>
                <a:latin typeface="Calibri"/>
                <a:ea typeface="Arial"/>
                <a:cs typeface="Calibri"/>
              </a:defRPr>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dirty="0"/>
              <a:t>Click to edit Master text styles</a:t>
            </a:r>
          </a:p>
        </p:txBody>
      </p:sp>
      <p:sp>
        <p:nvSpPr>
          <p:cNvPr id="8" name="Content Placeholder 3"/>
          <p:cNvSpPr>
            <a:spLocks noGrp="1"/>
          </p:cNvSpPr>
          <p:nvPr>
            <p:ph sz="half" idx="2" hasCustomPrompt="1"/>
          </p:nvPr>
        </p:nvSpPr>
        <p:spPr>
          <a:xfrm>
            <a:off x="457200" y="1935163"/>
            <a:ext cx="4040386" cy="4114800"/>
          </a:xfrm>
          <a:prstGeom prst="rect">
            <a:avLst/>
          </a:prstGeom>
        </p:spPr>
        <p:txBody>
          <a:bodyPr vert="horz" lIns="38405" tIns="19202" rIns="38405" bIns="19202"/>
          <a:lstStyle>
            <a:lvl1pPr>
              <a:defRPr sz="1700">
                <a:solidFill>
                  <a:srgbClr val="033362"/>
                </a:solidFill>
                <a:latin typeface="Calibri"/>
                <a:ea typeface="Arial"/>
                <a:cs typeface="Calibri"/>
              </a:defRPr>
            </a:lvl1pPr>
            <a:lvl2pPr>
              <a:defRPr sz="1700">
                <a:solidFill>
                  <a:srgbClr val="033362"/>
                </a:solidFill>
                <a:latin typeface="Calibri"/>
                <a:ea typeface="Arial"/>
                <a:cs typeface="Calibri"/>
              </a:defRPr>
            </a:lvl2pPr>
            <a:lvl3pPr>
              <a:defRPr sz="1700">
                <a:solidFill>
                  <a:srgbClr val="033362"/>
                </a:solidFill>
                <a:latin typeface="Calibri"/>
                <a:ea typeface="Arial"/>
                <a:cs typeface="Calibri"/>
              </a:defRPr>
            </a:lvl3pPr>
            <a:lvl4pPr>
              <a:defRPr sz="1700">
                <a:solidFill>
                  <a:srgbClr val="033362"/>
                </a:solidFill>
                <a:latin typeface="Calibri"/>
                <a:ea typeface="Arial"/>
                <a:cs typeface="Calibri"/>
              </a:defRPr>
            </a:lvl4pPr>
            <a:lvl5pPr>
              <a:defRPr sz="1500">
                <a:solidFill>
                  <a:srgbClr val="033362"/>
                </a:solidFill>
                <a:latin typeface="Calibri"/>
                <a:ea typeface="Arial"/>
                <a:cs typeface="Calibri"/>
              </a:defRPr>
            </a:lvl5pPr>
            <a:lvl6pPr>
              <a:defRPr sz="700"/>
            </a:lvl6pPr>
            <a:lvl7pPr>
              <a:defRPr sz="700"/>
            </a:lvl7pPr>
            <a:lvl8pPr>
              <a:defRPr sz="700"/>
            </a:lvl8pPr>
            <a:lvl9pPr>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4"/>
          <p:cNvSpPr>
            <a:spLocks noGrp="1"/>
          </p:cNvSpPr>
          <p:nvPr>
            <p:ph type="body" sz="quarter" idx="3"/>
          </p:nvPr>
        </p:nvSpPr>
        <p:spPr>
          <a:xfrm>
            <a:off x="4645224" y="1096962"/>
            <a:ext cx="4041576" cy="639763"/>
          </a:xfrm>
          <a:prstGeom prst="rect">
            <a:avLst/>
          </a:prstGeom>
        </p:spPr>
        <p:txBody>
          <a:bodyPr vert="horz" lIns="38405" tIns="19202" rIns="38405" bIns="19202" anchor="ctr"/>
          <a:lstStyle>
            <a:lvl1pPr marL="0" indent="0">
              <a:buNone/>
              <a:defRPr sz="2000" b="1">
                <a:solidFill>
                  <a:srgbClr val="033362"/>
                </a:solidFill>
                <a:latin typeface="Calibri"/>
                <a:ea typeface="Arial"/>
                <a:cs typeface="Calibri"/>
              </a:defRPr>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dirty="0"/>
              <a:t>Click to edit Master text styles</a:t>
            </a:r>
          </a:p>
        </p:txBody>
      </p:sp>
      <p:sp>
        <p:nvSpPr>
          <p:cNvPr id="10" name="Content Placeholder 5"/>
          <p:cNvSpPr>
            <a:spLocks noGrp="1"/>
          </p:cNvSpPr>
          <p:nvPr>
            <p:ph sz="quarter" idx="4" hasCustomPrompt="1"/>
          </p:nvPr>
        </p:nvSpPr>
        <p:spPr>
          <a:xfrm>
            <a:off x="4645224" y="1935163"/>
            <a:ext cx="4041576" cy="4114800"/>
          </a:xfrm>
          <a:prstGeom prst="rect">
            <a:avLst/>
          </a:prstGeom>
        </p:spPr>
        <p:txBody>
          <a:bodyPr vert="horz" lIns="38405" tIns="19202" rIns="38405" bIns="19202"/>
          <a:lstStyle>
            <a:lvl1pPr>
              <a:defRPr sz="1700">
                <a:solidFill>
                  <a:srgbClr val="033362"/>
                </a:solidFill>
                <a:latin typeface="Calibri"/>
                <a:ea typeface="Arial"/>
                <a:cs typeface="Calibri"/>
              </a:defRPr>
            </a:lvl1pPr>
            <a:lvl2pPr>
              <a:defRPr sz="1700">
                <a:solidFill>
                  <a:srgbClr val="033362"/>
                </a:solidFill>
                <a:latin typeface="Calibri"/>
                <a:ea typeface="Arial"/>
                <a:cs typeface="Calibri"/>
              </a:defRPr>
            </a:lvl2pPr>
            <a:lvl3pPr>
              <a:defRPr sz="1700">
                <a:solidFill>
                  <a:srgbClr val="033362"/>
                </a:solidFill>
                <a:latin typeface="Calibri"/>
                <a:ea typeface="Arial"/>
                <a:cs typeface="Calibri"/>
              </a:defRPr>
            </a:lvl3pPr>
            <a:lvl4pPr>
              <a:defRPr sz="1700">
                <a:solidFill>
                  <a:srgbClr val="033362"/>
                </a:solidFill>
                <a:latin typeface="Calibri"/>
                <a:ea typeface="Arial"/>
                <a:cs typeface="Calibri"/>
              </a:defRPr>
            </a:lvl4pPr>
            <a:lvl5pPr>
              <a:defRPr sz="1500">
                <a:solidFill>
                  <a:srgbClr val="033362"/>
                </a:solidFill>
                <a:latin typeface="Calibri"/>
                <a:ea typeface="Arial"/>
                <a:cs typeface="Calibri"/>
              </a:defRPr>
            </a:lvl5pPr>
            <a:lvl6pPr>
              <a:defRPr sz="700"/>
            </a:lvl6pPr>
            <a:lvl7pPr>
              <a:defRPr sz="700"/>
            </a:lvl7pPr>
            <a:lvl8pPr>
              <a:defRPr sz="700"/>
            </a:lvl8pPr>
            <a:lvl9pPr>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2" name="Afbeelding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270417900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008600"/>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266654101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008600"/>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Rectangle 4"/>
          <p:cNvSpPr txBox="1">
            <a:spLocks noChangeArrowheads="1"/>
          </p:cNvSpPr>
          <p:nvPr userDrawn="1"/>
        </p:nvSpPr>
        <p:spPr>
          <a:xfrm>
            <a:off x="7738108" y="6248400"/>
            <a:ext cx="1348742"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accent1">
                    <a:lumMod val="90000"/>
                    <a:lumOff val="10000"/>
                  </a:schemeClr>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pic>
        <p:nvPicPr>
          <p:cNvPr id="6" name="Afbeelding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55186"/>
            <a:ext cx="1152128" cy="335897"/>
          </a:xfrm>
          <a:prstGeom prst="rect">
            <a:avLst/>
          </a:prstGeom>
        </p:spPr>
      </p:pic>
    </p:spTree>
    <p:extLst>
      <p:ext uri="{BB962C8B-B14F-4D97-AF65-F5344CB8AC3E}">
        <p14:creationId xmlns:p14="http://schemas.microsoft.com/office/powerpoint/2010/main" val="322615086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008600"/>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sp>
        <p:nvSpPr>
          <p:cNvPr id="6" name="Content Placeholder 2"/>
          <p:cNvSpPr>
            <a:spLocks noGrp="1"/>
          </p:cNvSpPr>
          <p:nvPr>
            <p:ph idx="1" hasCustomPrompt="1"/>
          </p:nvPr>
        </p:nvSpPr>
        <p:spPr>
          <a:xfrm>
            <a:off x="457200" y="1020762"/>
            <a:ext cx="8229600" cy="4953000"/>
          </a:xfrm>
          <a:prstGeom prst="rect">
            <a:avLst/>
          </a:prstGeom>
        </p:spPr>
        <p:txBody>
          <a:bodyPr vert="horz" lIns="38405" tIns="19202" rIns="38405" bIns="19202">
            <a:normAutofit/>
          </a:bodyPr>
          <a:lstStyle>
            <a:lvl1pPr algn="l">
              <a:buNone/>
              <a:defRPr sz="2400">
                <a:solidFill>
                  <a:srgbClr val="033362"/>
                </a:solidFill>
                <a:latin typeface="Calibri"/>
                <a:ea typeface="Arial"/>
                <a:cs typeface="Calibri"/>
              </a:defRPr>
            </a:lvl1pPr>
            <a:lvl2pPr algn="l">
              <a:defRPr sz="1800">
                <a:solidFill>
                  <a:srgbClr val="033362"/>
                </a:solidFill>
                <a:latin typeface="Calibri"/>
                <a:ea typeface="Arial"/>
                <a:cs typeface="Calibri"/>
              </a:defRPr>
            </a:lvl2pPr>
            <a:lvl3pPr algn="l">
              <a:defRPr sz="1700">
                <a:solidFill>
                  <a:srgbClr val="033362"/>
                </a:solidFill>
                <a:latin typeface="Calibri"/>
                <a:ea typeface="Arial"/>
                <a:cs typeface="Calibri"/>
              </a:defRPr>
            </a:lvl3pPr>
            <a:lvl4pPr algn="l">
              <a:defRPr sz="1500">
                <a:solidFill>
                  <a:srgbClr val="033362"/>
                </a:solidFill>
                <a:latin typeface="Calibri"/>
                <a:ea typeface="Arial"/>
                <a:cs typeface="Calibri"/>
              </a:defRPr>
            </a:lvl4pPr>
            <a:lvl5pPr>
              <a:defRPr>
                <a:solidFill>
                  <a:srgbClr val="033362"/>
                </a:solidFill>
                <a:latin typeface="Calibri"/>
                <a:ea typeface="Arial"/>
                <a:cs typeface="Calibri"/>
              </a:defRPr>
            </a:lvl5pPr>
          </a:lstStyle>
          <a:p>
            <a:pPr lvl="0"/>
            <a:r>
              <a:rPr lang="en-US" dirty="0"/>
              <a:t>text</a:t>
            </a:r>
          </a:p>
        </p:txBody>
      </p:sp>
      <p:sp>
        <p:nvSpPr>
          <p:cNvPr id="7" name="Title 1"/>
          <p:cNvSpPr>
            <a:spLocks noGrp="1"/>
          </p:cNvSpPr>
          <p:nvPr>
            <p:ph type="title"/>
          </p:nvPr>
        </p:nvSpPr>
        <p:spPr>
          <a:xfrm>
            <a:off x="457200" y="76200"/>
            <a:ext cx="8229600" cy="792163"/>
          </a:xfrm>
          <a:prstGeom prst="rect">
            <a:avLst/>
          </a:prstGeom>
        </p:spPr>
        <p:txBody>
          <a:bodyPr vert="horz" lIns="38405" tIns="19202" rIns="38405" bIns="19202"/>
          <a:lstStyle>
            <a:lvl1pPr algn="l">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pic>
        <p:nvPicPr>
          <p:cNvPr id="9" name="Afbeelding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77662520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5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008600"/>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sp>
        <p:nvSpPr>
          <p:cNvPr id="6" name="Title 1"/>
          <p:cNvSpPr>
            <a:spLocks noGrp="1"/>
          </p:cNvSpPr>
          <p:nvPr>
            <p:ph type="title"/>
          </p:nvPr>
        </p:nvSpPr>
        <p:spPr>
          <a:xfrm>
            <a:off x="457200" y="46038"/>
            <a:ext cx="8229600" cy="792163"/>
          </a:xfrm>
          <a:prstGeom prst="rect">
            <a:avLst/>
          </a:prstGeom>
        </p:spPr>
        <p:txBody>
          <a:bodyPr vert="horz" lIns="38405" tIns="19202" rIns="38405" bIns="19202"/>
          <a:lstStyle>
            <a:lvl1pPr algn="l">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sp>
        <p:nvSpPr>
          <p:cNvPr id="9" name="Content Placeholder 2"/>
          <p:cNvSpPr>
            <a:spLocks noGrp="1"/>
          </p:cNvSpPr>
          <p:nvPr>
            <p:ph idx="1" hasCustomPrompt="1"/>
          </p:nvPr>
        </p:nvSpPr>
        <p:spPr>
          <a:xfrm>
            <a:off x="457200" y="914400"/>
            <a:ext cx="8229600" cy="4953000"/>
          </a:xfrm>
          <a:prstGeom prst="rect">
            <a:avLst/>
          </a:prstGeom>
        </p:spPr>
        <p:txBody>
          <a:bodyPr vert="horz"/>
          <a:lstStyle>
            <a:lvl1pPr algn="l">
              <a:buClr>
                <a:srgbClr val="529F48"/>
              </a:buClr>
              <a:defRPr sz="2200">
                <a:solidFill>
                  <a:srgbClr val="033362"/>
                </a:solidFill>
                <a:latin typeface="Calibri"/>
                <a:ea typeface="Arial"/>
                <a:cs typeface="Calibri"/>
              </a:defRPr>
            </a:lvl1pPr>
            <a:lvl2pPr algn="l">
              <a:defRPr sz="2000">
                <a:solidFill>
                  <a:srgbClr val="033362"/>
                </a:solidFill>
                <a:latin typeface="Calibri"/>
                <a:ea typeface="Arial"/>
                <a:cs typeface="Calibri"/>
              </a:defRPr>
            </a:lvl2pPr>
            <a:lvl3pPr algn="l">
              <a:buFont typeface="Arial"/>
              <a:buChar char="•"/>
              <a:defRPr sz="1800">
                <a:solidFill>
                  <a:srgbClr val="033362"/>
                </a:solidFill>
                <a:latin typeface="Calibri"/>
                <a:ea typeface="Arial"/>
                <a:cs typeface="Calibri"/>
              </a:defRPr>
            </a:lvl3pPr>
            <a:lvl4pPr algn="l">
              <a:defRPr sz="1800">
                <a:solidFill>
                  <a:srgbClr val="033362"/>
                </a:solidFill>
                <a:latin typeface="Calibri"/>
                <a:ea typeface="Arial"/>
                <a:cs typeface="Calibri"/>
              </a:defRPr>
            </a:lvl4pPr>
            <a:lvl5pPr>
              <a:defRPr>
                <a:solidFill>
                  <a:srgbClr val="033362"/>
                </a:solidFill>
                <a:latin typeface="Calibri"/>
                <a:ea typeface="Arial"/>
                <a:cs typeface="Calibri"/>
              </a:defRPr>
            </a:lvl5pPr>
          </a:lstStyle>
          <a:p>
            <a:pPr lvl="0"/>
            <a:r>
              <a:rPr lang="en-US" dirty="0"/>
              <a:t>Click to edit Master text styles</a:t>
            </a:r>
          </a:p>
          <a:p>
            <a:pPr lvl="1"/>
            <a:r>
              <a:rPr lang="en-US" dirty="0"/>
              <a:t>Second level</a:t>
            </a:r>
          </a:p>
          <a:p>
            <a:pPr lvl="2"/>
            <a:r>
              <a:rPr lang="en-US" dirty="0"/>
              <a:t>Third level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260397410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pic>
        <p:nvPicPr>
          <p:cNvPr id="7" name="Afbeelding 7" descr="WERKSESSIE.jpg"/>
          <p:cNvPicPr>
            <a:picLocks noChangeAspect="1"/>
          </p:cNvPicPr>
          <p:nvPr userDrawn="1"/>
        </p:nvPicPr>
        <p:blipFill>
          <a:blip r:embed="rId2"/>
          <a:stretch>
            <a:fillRect/>
          </a:stretch>
        </p:blipFill>
        <p:spPr>
          <a:xfrm>
            <a:off x="0" y="-867916"/>
            <a:ext cx="9144000" cy="4152900"/>
          </a:xfrm>
          <a:prstGeom prst="rect">
            <a:avLst/>
          </a:prstGeom>
        </p:spPr>
      </p:pic>
      <p:sp>
        <p:nvSpPr>
          <p:cNvPr id="3" name="Rechthoek 2"/>
          <p:cNvSpPr/>
          <p:nvPr userDrawn="1"/>
        </p:nvSpPr>
        <p:spPr>
          <a:xfrm>
            <a:off x="1" y="3276600"/>
            <a:ext cx="9168865" cy="1447800"/>
          </a:xfrm>
          <a:prstGeom prst="rect">
            <a:avLst/>
          </a:prstGeom>
          <a:solidFill>
            <a:srgbClr val="0B17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6" name="Afbeelding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9512" y="6220042"/>
            <a:ext cx="1584176" cy="461859"/>
          </a:xfrm>
          <a:prstGeom prst="rect">
            <a:avLst/>
          </a:prstGeom>
        </p:spPr>
      </p:pic>
    </p:spTree>
    <p:extLst>
      <p:ext uri="{BB962C8B-B14F-4D97-AF65-F5344CB8AC3E}">
        <p14:creationId xmlns:p14="http://schemas.microsoft.com/office/powerpoint/2010/main" val="17019955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7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008600"/>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sp>
        <p:nvSpPr>
          <p:cNvPr id="6" name="Title 1"/>
          <p:cNvSpPr>
            <a:spLocks noGrp="1"/>
          </p:cNvSpPr>
          <p:nvPr>
            <p:ph type="title"/>
          </p:nvPr>
        </p:nvSpPr>
        <p:spPr>
          <a:xfrm>
            <a:off x="457200" y="76200"/>
            <a:ext cx="8229600" cy="830263"/>
          </a:xfrm>
          <a:prstGeom prst="rect">
            <a:avLst/>
          </a:prstGeom>
        </p:spPr>
        <p:txBody>
          <a:bodyPr vert="horz" lIns="38405" tIns="19202" rIns="38405" bIns="19202"/>
          <a:lstStyle>
            <a:lvl1pPr>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sp>
        <p:nvSpPr>
          <p:cNvPr id="7" name="Text Placeholder 2"/>
          <p:cNvSpPr>
            <a:spLocks noGrp="1"/>
          </p:cNvSpPr>
          <p:nvPr>
            <p:ph type="body" idx="1"/>
          </p:nvPr>
        </p:nvSpPr>
        <p:spPr>
          <a:xfrm>
            <a:off x="457200" y="1096962"/>
            <a:ext cx="4040386" cy="639763"/>
          </a:xfrm>
          <a:prstGeom prst="rect">
            <a:avLst/>
          </a:prstGeom>
        </p:spPr>
        <p:txBody>
          <a:bodyPr vert="horz" lIns="38405" tIns="19202" rIns="38405" bIns="19202" anchor="ctr"/>
          <a:lstStyle>
            <a:lvl1pPr marL="0" indent="0">
              <a:buNone/>
              <a:defRPr sz="2000" b="1">
                <a:solidFill>
                  <a:srgbClr val="008600"/>
                </a:solidFill>
                <a:latin typeface="Calibri"/>
                <a:ea typeface="Arial"/>
                <a:cs typeface="Calibri"/>
              </a:defRPr>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dirty="0"/>
              <a:t>Click to edit Master text styles</a:t>
            </a:r>
          </a:p>
        </p:txBody>
      </p:sp>
      <p:sp>
        <p:nvSpPr>
          <p:cNvPr id="8" name="Content Placeholder 3"/>
          <p:cNvSpPr>
            <a:spLocks noGrp="1"/>
          </p:cNvSpPr>
          <p:nvPr>
            <p:ph sz="half" idx="2" hasCustomPrompt="1"/>
          </p:nvPr>
        </p:nvSpPr>
        <p:spPr>
          <a:xfrm>
            <a:off x="457200" y="1935163"/>
            <a:ext cx="4040386" cy="4114800"/>
          </a:xfrm>
          <a:prstGeom prst="rect">
            <a:avLst/>
          </a:prstGeom>
        </p:spPr>
        <p:txBody>
          <a:bodyPr vert="horz" lIns="38405" tIns="19202" rIns="38405" bIns="19202"/>
          <a:lstStyle>
            <a:lvl1pPr>
              <a:buClr>
                <a:srgbClr val="529F48"/>
              </a:buClr>
              <a:defRPr sz="1700">
                <a:solidFill>
                  <a:srgbClr val="033362"/>
                </a:solidFill>
                <a:latin typeface="Calibri"/>
                <a:ea typeface="Arial"/>
                <a:cs typeface="Calibri"/>
              </a:defRPr>
            </a:lvl1pPr>
            <a:lvl2pPr>
              <a:defRPr sz="1700">
                <a:solidFill>
                  <a:srgbClr val="033362"/>
                </a:solidFill>
                <a:latin typeface="Calibri"/>
                <a:ea typeface="Arial"/>
                <a:cs typeface="Calibri"/>
              </a:defRPr>
            </a:lvl2pPr>
            <a:lvl3pPr>
              <a:defRPr sz="1700">
                <a:solidFill>
                  <a:srgbClr val="033362"/>
                </a:solidFill>
                <a:latin typeface="Calibri"/>
                <a:ea typeface="Arial"/>
                <a:cs typeface="Calibri"/>
              </a:defRPr>
            </a:lvl3pPr>
            <a:lvl4pPr>
              <a:defRPr sz="1700">
                <a:solidFill>
                  <a:srgbClr val="033362"/>
                </a:solidFill>
                <a:latin typeface="Calibri"/>
                <a:ea typeface="Arial"/>
                <a:cs typeface="Calibri"/>
              </a:defRPr>
            </a:lvl4pPr>
            <a:lvl5pPr>
              <a:defRPr sz="1500">
                <a:solidFill>
                  <a:srgbClr val="033362"/>
                </a:solidFill>
                <a:latin typeface="Calibri"/>
                <a:ea typeface="Arial"/>
                <a:cs typeface="Calibri"/>
              </a:defRPr>
            </a:lvl5pPr>
            <a:lvl6pPr>
              <a:defRPr sz="700"/>
            </a:lvl6pPr>
            <a:lvl7pPr>
              <a:defRPr sz="700"/>
            </a:lvl7pPr>
            <a:lvl8pPr>
              <a:defRPr sz="700"/>
            </a:lvl8pPr>
            <a:lvl9pPr>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4"/>
          <p:cNvSpPr>
            <a:spLocks noGrp="1"/>
          </p:cNvSpPr>
          <p:nvPr>
            <p:ph type="body" sz="quarter" idx="3"/>
          </p:nvPr>
        </p:nvSpPr>
        <p:spPr>
          <a:xfrm>
            <a:off x="4645224" y="1096962"/>
            <a:ext cx="4041576" cy="639763"/>
          </a:xfrm>
          <a:prstGeom prst="rect">
            <a:avLst/>
          </a:prstGeom>
        </p:spPr>
        <p:txBody>
          <a:bodyPr vert="horz" lIns="38405" tIns="19202" rIns="38405" bIns="19202" anchor="ctr"/>
          <a:lstStyle>
            <a:lvl1pPr marL="0" indent="0">
              <a:buNone/>
              <a:defRPr sz="2000" b="1">
                <a:solidFill>
                  <a:srgbClr val="008600"/>
                </a:solidFill>
                <a:latin typeface="Calibri"/>
                <a:ea typeface="Arial"/>
                <a:cs typeface="Calibri"/>
              </a:defRPr>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dirty="0"/>
              <a:t>Click to edit Master text styles</a:t>
            </a:r>
          </a:p>
        </p:txBody>
      </p:sp>
      <p:sp>
        <p:nvSpPr>
          <p:cNvPr id="10" name="Content Placeholder 5"/>
          <p:cNvSpPr>
            <a:spLocks noGrp="1"/>
          </p:cNvSpPr>
          <p:nvPr>
            <p:ph sz="quarter" idx="4" hasCustomPrompt="1"/>
          </p:nvPr>
        </p:nvSpPr>
        <p:spPr>
          <a:xfrm>
            <a:off x="4645224" y="1935163"/>
            <a:ext cx="4041576" cy="4114800"/>
          </a:xfrm>
          <a:prstGeom prst="rect">
            <a:avLst/>
          </a:prstGeom>
        </p:spPr>
        <p:txBody>
          <a:bodyPr vert="horz" lIns="38405" tIns="19202" rIns="38405" bIns="19202"/>
          <a:lstStyle>
            <a:lvl1pPr>
              <a:buClr>
                <a:srgbClr val="529F48"/>
              </a:buClr>
              <a:defRPr sz="1700">
                <a:solidFill>
                  <a:srgbClr val="033362"/>
                </a:solidFill>
                <a:latin typeface="Calibri"/>
                <a:ea typeface="Arial"/>
                <a:cs typeface="Calibri"/>
              </a:defRPr>
            </a:lvl1pPr>
            <a:lvl2pPr>
              <a:defRPr sz="1700">
                <a:solidFill>
                  <a:srgbClr val="033362"/>
                </a:solidFill>
                <a:latin typeface="Calibri"/>
                <a:ea typeface="Arial"/>
                <a:cs typeface="Calibri"/>
              </a:defRPr>
            </a:lvl2pPr>
            <a:lvl3pPr>
              <a:defRPr sz="1700">
                <a:solidFill>
                  <a:srgbClr val="033362"/>
                </a:solidFill>
                <a:latin typeface="Calibri"/>
                <a:ea typeface="Arial"/>
                <a:cs typeface="Calibri"/>
              </a:defRPr>
            </a:lvl3pPr>
            <a:lvl4pPr>
              <a:defRPr sz="1700">
                <a:solidFill>
                  <a:srgbClr val="033362"/>
                </a:solidFill>
                <a:latin typeface="Calibri"/>
                <a:ea typeface="Arial"/>
                <a:cs typeface="Calibri"/>
              </a:defRPr>
            </a:lvl4pPr>
            <a:lvl5pPr>
              <a:defRPr sz="1500">
                <a:solidFill>
                  <a:srgbClr val="033362"/>
                </a:solidFill>
                <a:latin typeface="Calibri"/>
                <a:ea typeface="Arial"/>
                <a:cs typeface="Calibri"/>
              </a:defRPr>
            </a:lvl5pPr>
            <a:lvl6pPr>
              <a:defRPr sz="700"/>
            </a:lvl6pPr>
            <a:lvl7pPr>
              <a:defRPr sz="700"/>
            </a:lvl7pPr>
            <a:lvl8pPr>
              <a:defRPr sz="700"/>
            </a:lvl8pPr>
            <a:lvl9pPr>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2" name="Afbeelding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264101305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500448"/>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262288174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500448"/>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Rectangle 4"/>
          <p:cNvSpPr txBox="1">
            <a:spLocks noChangeArrowheads="1"/>
          </p:cNvSpPr>
          <p:nvPr userDrawn="1"/>
        </p:nvSpPr>
        <p:spPr>
          <a:xfrm>
            <a:off x="7738108" y="6248400"/>
            <a:ext cx="1348742"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accent1">
                    <a:lumMod val="90000"/>
                    <a:lumOff val="10000"/>
                  </a:schemeClr>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pic>
        <p:nvPicPr>
          <p:cNvPr id="6" name="Afbeelding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55186"/>
            <a:ext cx="1152128" cy="335897"/>
          </a:xfrm>
          <a:prstGeom prst="rect">
            <a:avLst/>
          </a:prstGeom>
        </p:spPr>
      </p:pic>
    </p:spTree>
    <p:extLst>
      <p:ext uri="{BB962C8B-B14F-4D97-AF65-F5344CB8AC3E}">
        <p14:creationId xmlns:p14="http://schemas.microsoft.com/office/powerpoint/2010/main" val="204718496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500448"/>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sp>
        <p:nvSpPr>
          <p:cNvPr id="6" name="Content Placeholder 2"/>
          <p:cNvSpPr>
            <a:spLocks noGrp="1"/>
          </p:cNvSpPr>
          <p:nvPr>
            <p:ph idx="1" hasCustomPrompt="1"/>
          </p:nvPr>
        </p:nvSpPr>
        <p:spPr>
          <a:xfrm>
            <a:off x="457200" y="1219200"/>
            <a:ext cx="8229600" cy="4953000"/>
          </a:xfrm>
          <a:prstGeom prst="rect">
            <a:avLst/>
          </a:prstGeom>
        </p:spPr>
        <p:txBody>
          <a:bodyPr vert="horz" lIns="38405" tIns="19202" rIns="38405" bIns="19202">
            <a:normAutofit/>
          </a:bodyPr>
          <a:lstStyle>
            <a:lvl1pPr algn="l">
              <a:buNone/>
              <a:defRPr sz="2400">
                <a:solidFill>
                  <a:srgbClr val="033362"/>
                </a:solidFill>
                <a:latin typeface="Calibri"/>
                <a:ea typeface="Arial"/>
                <a:cs typeface="Calibri"/>
              </a:defRPr>
            </a:lvl1pPr>
            <a:lvl2pPr algn="l">
              <a:defRPr sz="1800">
                <a:solidFill>
                  <a:srgbClr val="033362"/>
                </a:solidFill>
                <a:latin typeface="Calibri"/>
                <a:ea typeface="Arial"/>
                <a:cs typeface="Calibri"/>
              </a:defRPr>
            </a:lvl2pPr>
            <a:lvl3pPr algn="l">
              <a:defRPr sz="1700">
                <a:solidFill>
                  <a:srgbClr val="033362"/>
                </a:solidFill>
                <a:latin typeface="Calibri"/>
                <a:ea typeface="Arial"/>
                <a:cs typeface="Calibri"/>
              </a:defRPr>
            </a:lvl3pPr>
            <a:lvl4pPr algn="l">
              <a:defRPr sz="1500">
                <a:solidFill>
                  <a:srgbClr val="033362"/>
                </a:solidFill>
                <a:latin typeface="Calibri"/>
                <a:ea typeface="Arial"/>
                <a:cs typeface="Calibri"/>
              </a:defRPr>
            </a:lvl4pPr>
            <a:lvl5pPr>
              <a:defRPr>
                <a:solidFill>
                  <a:srgbClr val="033362"/>
                </a:solidFill>
                <a:latin typeface="Calibri"/>
                <a:ea typeface="Arial"/>
                <a:cs typeface="Calibri"/>
              </a:defRPr>
            </a:lvl5pPr>
          </a:lstStyle>
          <a:p>
            <a:pPr lvl="0"/>
            <a:r>
              <a:rPr lang="en-US" dirty="0"/>
              <a:t>Text</a:t>
            </a:r>
          </a:p>
        </p:txBody>
      </p:sp>
      <p:sp>
        <p:nvSpPr>
          <p:cNvPr id="7" name="Title 1"/>
          <p:cNvSpPr>
            <a:spLocks noGrp="1"/>
          </p:cNvSpPr>
          <p:nvPr>
            <p:ph type="title"/>
          </p:nvPr>
        </p:nvSpPr>
        <p:spPr>
          <a:xfrm>
            <a:off x="457200" y="274638"/>
            <a:ext cx="8229600" cy="792163"/>
          </a:xfrm>
          <a:prstGeom prst="rect">
            <a:avLst/>
          </a:prstGeom>
        </p:spPr>
        <p:txBody>
          <a:bodyPr vert="horz" lIns="38405" tIns="19202" rIns="38405" bIns="19202"/>
          <a:lstStyle>
            <a:lvl1pPr algn="l">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pic>
        <p:nvPicPr>
          <p:cNvPr id="9" name="Afbeelding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93166877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6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500448"/>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sp>
        <p:nvSpPr>
          <p:cNvPr id="6" name="Title 1"/>
          <p:cNvSpPr>
            <a:spLocks noGrp="1"/>
          </p:cNvSpPr>
          <p:nvPr>
            <p:ph type="title"/>
          </p:nvPr>
        </p:nvSpPr>
        <p:spPr>
          <a:xfrm>
            <a:off x="457200" y="46038"/>
            <a:ext cx="8229600" cy="792163"/>
          </a:xfrm>
          <a:prstGeom prst="rect">
            <a:avLst/>
          </a:prstGeom>
        </p:spPr>
        <p:txBody>
          <a:bodyPr vert="horz" lIns="38405" tIns="19202" rIns="38405" bIns="19202"/>
          <a:lstStyle>
            <a:lvl1pPr algn="l">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sp>
        <p:nvSpPr>
          <p:cNvPr id="9" name="Content Placeholder 2"/>
          <p:cNvSpPr>
            <a:spLocks noGrp="1"/>
          </p:cNvSpPr>
          <p:nvPr>
            <p:ph idx="1" hasCustomPrompt="1"/>
          </p:nvPr>
        </p:nvSpPr>
        <p:spPr>
          <a:xfrm>
            <a:off x="457200" y="914400"/>
            <a:ext cx="8229600" cy="4953000"/>
          </a:xfrm>
          <a:prstGeom prst="rect">
            <a:avLst/>
          </a:prstGeom>
        </p:spPr>
        <p:txBody>
          <a:bodyPr vert="horz"/>
          <a:lstStyle>
            <a:lvl1pPr algn="l">
              <a:buClr>
                <a:srgbClr val="820083"/>
              </a:buClr>
              <a:defRPr sz="2200">
                <a:solidFill>
                  <a:srgbClr val="033362"/>
                </a:solidFill>
                <a:latin typeface="Calibri"/>
                <a:ea typeface="Arial"/>
                <a:cs typeface="Calibri"/>
              </a:defRPr>
            </a:lvl1pPr>
            <a:lvl2pPr algn="l">
              <a:defRPr sz="2000">
                <a:solidFill>
                  <a:srgbClr val="033362"/>
                </a:solidFill>
                <a:latin typeface="Calibri"/>
                <a:ea typeface="Arial"/>
                <a:cs typeface="Calibri"/>
              </a:defRPr>
            </a:lvl2pPr>
            <a:lvl3pPr algn="l">
              <a:buFont typeface="Arial"/>
              <a:buChar char="•"/>
              <a:defRPr sz="1800">
                <a:solidFill>
                  <a:srgbClr val="033362"/>
                </a:solidFill>
                <a:latin typeface="Calibri"/>
                <a:ea typeface="Arial"/>
                <a:cs typeface="Calibri"/>
              </a:defRPr>
            </a:lvl3pPr>
            <a:lvl4pPr algn="l">
              <a:defRPr sz="1800">
                <a:solidFill>
                  <a:srgbClr val="033362"/>
                </a:solidFill>
                <a:latin typeface="Calibri"/>
                <a:ea typeface="Arial"/>
                <a:cs typeface="Calibri"/>
              </a:defRPr>
            </a:lvl4pPr>
            <a:lvl5pPr>
              <a:defRPr>
                <a:solidFill>
                  <a:srgbClr val="033362"/>
                </a:solidFill>
                <a:latin typeface="Calibri"/>
                <a:ea typeface="Arial"/>
                <a:cs typeface="Calibri"/>
              </a:defRPr>
            </a:lvl5pPr>
          </a:lstStyle>
          <a:p>
            <a:pPr lvl="0"/>
            <a:r>
              <a:rPr lang="en-US" dirty="0"/>
              <a:t>Click to edit Master text styles</a:t>
            </a:r>
          </a:p>
          <a:p>
            <a:pPr lvl="1"/>
            <a:r>
              <a:rPr lang="en-US" dirty="0"/>
              <a:t>Second level</a:t>
            </a:r>
          </a:p>
          <a:p>
            <a:pPr lvl="2"/>
            <a:r>
              <a:rPr lang="en-US" dirty="0"/>
              <a:t>Third level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240662338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7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500448"/>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sp>
        <p:nvSpPr>
          <p:cNvPr id="6" name="Title 1"/>
          <p:cNvSpPr>
            <a:spLocks noGrp="1"/>
          </p:cNvSpPr>
          <p:nvPr>
            <p:ph type="title"/>
          </p:nvPr>
        </p:nvSpPr>
        <p:spPr>
          <a:xfrm>
            <a:off x="457200" y="274638"/>
            <a:ext cx="8229600" cy="830263"/>
          </a:xfrm>
          <a:prstGeom prst="rect">
            <a:avLst/>
          </a:prstGeom>
        </p:spPr>
        <p:txBody>
          <a:bodyPr vert="horz" lIns="38405" tIns="19202" rIns="38405" bIns="19202"/>
          <a:lstStyle>
            <a:lvl1pPr>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sp>
        <p:nvSpPr>
          <p:cNvPr id="7" name="Text Placeholder 2"/>
          <p:cNvSpPr>
            <a:spLocks noGrp="1"/>
          </p:cNvSpPr>
          <p:nvPr>
            <p:ph type="body" idx="1"/>
          </p:nvPr>
        </p:nvSpPr>
        <p:spPr>
          <a:xfrm>
            <a:off x="457200" y="1295400"/>
            <a:ext cx="4040386" cy="639763"/>
          </a:xfrm>
          <a:prstGeom prst="rect">
            <a:avLst/>
          </a:prstGeom>
        </p:spPr>
        <p:txBody>
          <a:bodyPr vert="horz" lIns="38405" tIns="19202" rIns="38405" bIns="19202" anchor="ctr"/>
          <a:lstStyle>
            <a:lvl1pPr marL="0" indent="0">
              <a:buNone/>
              <a:defRPr sz="2000" b="1">
                <a:solidFill>
                  <a:srgbClr val="660066"/>
                </a:solidFill>
                <a:latin typeface="Calibri"/>
                <a:ea typeface="Arial"/>
                <a:cs typeface="Calibri"/>
              </a:defRPr>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dirty="0"/>
              <a:t>Click to edit Master text styles</a:t>
            </a:r>
          </a:p>
        </p:txBody>
      </p:sp>
      <p:sp>
        <p:nvSpPr>
          <p:cNvPr id="8" name="Content Placeholder 3"/>
          <p:cNvSpPr>
            <a:spLocks noGrp="1"/>
          </p:cNvSpPr>
          <p:nvPr>
            <p:ph sz="half" idx="2" hasCustomPrompt="1"/>
          </p:nvPr>
        </p:nvSpPr>
        <p:spPr>
          <a:xfrm>
            <a:off x="457200" y="2133601"/>
            <a:ext cx="4040386" cy="4114800"/>
          </a:xfrm>
          <a:prstGeom prst="rect">
            <a:avLst/>
          </a:prstGeom>
        </p:spPr>
        <p:txBody>
          <a:bodyPr vert="horz" lIns="38405" tIns="19202" rIns="38405" bIns="19202"/>
          <a:lstStyle>
            <a:lvl1pPr>
              <a:buClr>
                <a:srgbClr val="820083"/>
              </a:buClr>
              <a:defRPr sz="1700">
                <a:solidFill>
                  <a:srgbClr val="033362"/>
                </a:solidFill>
                <a:latin typeface="Calibri"/>
                <a:ea typeface="Arial"/>
                <a:cs typeface="Calibri"/>
              </a:defRPr>
            </a:lvl1pPr>
            <a:lvl2pPr>
              <a:defRPr sz="1700">
                <a:solidFill>
                  <a:srgbClr val="033362"/>
                </a:solidFill>
                <a:latin typeface="Calibri"/>
                <a:ea typeface="Arial"/>
                <a:cs typeface="Calibri"/>
              </a:defRPr>
            </a:lvl2pPr>
            <a:lvl3pPr>
              <a:defRPr sz="1700">
                <a:solidFill>
                  <a:srgbClr val="033362"/>
                </a:solidFill>
                <a:latin typeface="Calibri"/>
                <a:ea typeface="Arial"/>
                <a:cs typeface="Calibri"/>
              </a:defRPr>
            </a:lvl3pPr>
            <a:lvl4pPr>
              <a:defRPr sz="1700">
                <a:solidFill>
                  <a:srgbClr val="033362"/>
                </a:solidFill>
                <a:latin typeface="Calibri"/>
                <a:ea typeface="Arial"/>
                <a:cs typeface="Calibri"/>
              </a:defRPr>
            </a:lvl4pPr>
            <a:lvl5pPr>
              <a:defRPr sz="1500">
                <a:solidFill>
                  <a:srgbClr val="033362"/>
                </a:solidFill>
                <a:latin typeface="Calibri"/>
                <a:ea typeface="Arial"/>
                <a:cs typeface="Calibri"/>
              </a:defRPr>
            </a:lvl5pPr>
            <a:lvl6pPr>
              <a:defRPr sz="700"/>
            </a:lvl6pPr>
            <a:lvl7pPr>
              <a:defRPr sz="700"/>
            </a:lvl7pPr>
            <a:lvl8pPr>
              <a:defRPr sz="700"/>
            </a:lvl8pPr>
            <a:lvl9pPr>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9" name="Text Placeholder 4"/>
          <p:cNvSpPr>
            <a:spLocks noGrp="1"/>
          </p:cNvSpPr>
          <p:nvPr>
            <p:ph type="body" sz="quarter" idx="3"/>
          </p:nvPr>
        </p:nvSpPr>
        <p:spPr>
          <a:xfrm>
            <a:off x="4645224" y="1295400"/>
            <a:ext cx="4041576" cy="639763"/>
          </a:xfrm>
          <a:prstGeom prst="rect">
            <a:avLst/>
          </a:prstGeom>
        </p:spPr>
        <p:txBody>
          <a:bodyPr vert="horz" lIns="38405" tIns="19202" rIns="38405" bIns="19202" anchor="ctr"/>
          <a:lstStyle>
            <a:lvl1pPr marL="0" indent="0">
              <a:buNone/>
              <a:defRPr sz="2000" b="1">
                <a:solidFill>
                  <a:srgbClr val="660066"/>
                </a:solidFill>
                <a:latin typeface="Calibri"/>
                <a:ea typeface="Arial"/>
                <a:cs typeface="Calibri"/>
              </a:defRPr>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dirty="0"/>
              <a:t>Click to edit Master text styles</a:t>
            </a:r>
          </a:p>
        </p:txBody>
      </p:sp>
      <p:sp>
        <p:nvSpPr>
          <p:cNvPr id="10" name="Content Placeholder 5"/>
          <p:cNvSpPr>
            <a:spLocks noGrp="1"/>
          </p:cNvSpPr>
          <p:nvPr>
            <p:ph sz="quarter" idx="4" hasCustomPrompt="1"/>
          </p:nvPr>
        </p:nvSpPr>
        <p:spPr>
          <a:xfrm>
            <a:off x="4645224" y="2133601"/>
            <a:ext cx="4041576" cy="4114800"/>
          </a:xfrm>
          <a:prstGeom prst="rect">
            <a:avLst/>
          </a:prstGeom>
        </p:spPr>
        <p:txBody>
          <a:bodyPr vert="horz" lIns="38405" tIns="19202" rIns="38405" bIns="19202"/>
          <a:lstStyle>
            <a:lvl1pPr>
              <a:buClr>
                <a:srgbClr val="820083"/>
              </a:buClr>
              <a:defRPr sz="1700">
                <a:solidFill>
                  <a:srgbClr val="033362"/>
                </a:solidFill>
                <a:latin typeface="Calibri"/>
                <a:ea typeface="Arial"/>
                <a:cs typeface="Calibri"/>
              </a:defRPr>
            </a:lvl1pPr>
            <a:lvl2pPr>
              <a:defRPr sz="1700">
                <a:solidFill>
                  <a:srgbClr val="033362"/>
                </a:solidFill>
                <a:latin typeface="Calibri"/>
                <a:ea typeface="Arial"/>
                <a:cs typeface="Calibri"/>
              </a:defRPr>
            </a:lvl2pPr>
            <a:lvl3pPr>
              <a:defRPr sz="1700">
                <a:solidFill>
                  <a:srgbClr val="033362"/>
                </a:solidFill>
                <a:latin typeface="Calibri"/>
                <a:ea typeface="Arial"/>
                <a:cs typeface="Calibri"/>
              </a:defRPr>
            </a:lvl3pPr>
            <a:lvl4pPr>
              <a:defRPr sz="1700">
                <a:solidFill>
                  <a:srgbClr val="033362"/>
                </a:solidFill>
                <a:latin typeface="Calibri"/>
                <a:ea typeface="Arial"/>
                <a:cs typeface="Calibri"/>
              </a:defRPr>
            </a:lvl4pPr>
            <a:lvl5pPr>
              <a:defRPr sz="1500">
                <a:solidFill>
                  <a:srgbClr val="033362"/>
                </a:solidFill>
                <a:latin typeface="Calibri"/>
                <a:ea typeface="Arial"/>
                <a:cs typeface="Calibri"/>
              </a:defRPr>
            </a:lvl5pPr>
            <a:lvl6pPr>
              <a:defRPr sz="700"/>
            </a:lvl6pPr>
            <a:lvl7pPr>
              <a:defRPr sz="700"/>
            </a:lvl7pPr>
            <a:lvl8pPr>
              <a:defRPr sz="700"/>
            </a:lvl8pPr>
            <a:lvl9pPr>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2" name="Afbeelding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273051871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02A5C6"/>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112805913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02A5C6"/>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Rectangle 4"/>
          <p:cNvSpPr txBox="1">
            <a:spLocks noChangeArrowheads="1"/>
          </p:cNvSpPr>
          <p:nvPr userDrawn="1"/>
        </p:nvSpPr>
        <p:spPr>
          <a:xfrm>
            <a:off x="7738108" y="6248400"/>
            <a:ext cx="1348742"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accent1">
                    <a:lumMod val="90000"/>
                    <a:lumOff val="10000"/>
                  </a:schemeClr>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pic>
        <p:nvPicPr>
          <p:cNvPr id="6" name="Afbeelding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55186"/>
            <a:ext cx="1152128" cy="335897"/>
          </a:xfrm>
          <a:prstGeom prst="rect">
            <a:avLst/>
          </a:prstGeom>
        </p:spPr>
      </p:pic>
    </p:spTree>
    <p:extLst>
      <p:ext uri="{BB962C8B-B14F-4D97-AF65-F5344CB8AC3E}">
        <p14:creationId xmlns:p14="http://schemas.microsoft.com/office/powerpoint/2010/main" val="146905974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02A5C6"/>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sp>
        <p:nvSpPr>
          <p:cNvPr id="6" name="Content Placeholder 2"/>
          <p:cNvSpPr>
            <a:spLocks noGrp="1"/>
          </p:cNvSpPr>
          <p:nvPr>
            <p:ph idx="1" hasCustomPrompt="1"/>
          </p:nvPr>
        </p:nvSpPr>
        <p:spPr>
          <a:xfrm>
            <a:off x="457200" y="1219200"/>
            <a:ext cx="8229600" cy="4953000"/>
          </a:xfrm>
          <a:prstGeom prst="rect">
            <a:avLst/>
          </a:prstGeom>
        </p:spPr>
        <p:txBody>
          <a:bodyPr vert="horz" lIns="38405" tIns="19202" rIns="38405" bIns="19202">
            <a:normAutofit/>
          </a:bodyPr>
          <a:lstStyle>
            <a:lvl1pPr algn="l">
              <a:buNone/>
              <a:defRPr sz="2400">
                <a:solidFill>
                  <a:srgbClr val="033362"/>
                </a:solidFill>
                <a:latin typeface="Calibri"/>
                <a:ea typeface="Arial"/>
                <a:cs typeface="Calibri"/>
              </a:defRPr>
            </a:lvl1pPr>
            <a:lvl2pPr algn="l">
              <a:defRPr sz="1800">
                <a:solidFill>
                  <a:srgbClr val="033362"/>
                </a:solidFill>
                <a:latin typeface="Calibri"/>
                <a:ea typeface="Arial"/>
                <a:cs typeface="Calibri"/>
              </a:defRPr>
            </a:lvl2pPr>
            <a:lvl3pPr algn="l">
              <a:defRPr sz="1700">
                <a:solidFill>
                  <a:srgbClr val="033362"/>
                </a:solidFill>
                <a:latin typeface="Calibri"/>
                <a:ea typeface="Arial"/>
                <a:cs typeface="Calibri"/>
              </a:defRPr>
            </a:lvl3pPr>
            <a:lvl4pPr algn="l">
              <a:defRPr sz="1500">
                <a:solidFill>
                  <a:srgbClr val="033362"/>
                </a:solidFill>
                <a:latin typeface="Calibri"/>
                <a:ea typeface="Arial"/>
                <a:cs typeface="Calibri"/>
              </a:defRPr>
            </a:lvl4pPr>
            <a:lvl5pPr>
              <a:defRPr>
                <a:solidFill>
                  <a:srgbClr val="033362"/>
                </a:solidFill>
                <a:latin typeface="Calibri"/>
                <a:ea typeface="Arial"/>
                <a:cs typeface="Calibri"/>
              </a:defRPr>
            </a:lvl5pPr>
          </a:lstStyle>
          <a:p>
            <a:pPr lvl="0"/>
            <a:r>
              <a:rPr lang="en-US" dirty="0"/>
              <a:t>Text</a:t>
            </a:r>
          </a:p>
        </p:txBody>
      </p:sp>
      <p:sp>
        <p:nvSpPr>
          <p:cNvPr id="7" name="Title 1"/>
          <p:cNvSpPr>
            <a:spLocks noGrp="1"/>
          </p:cNvSpPr>
          <p:nvPr>
            <p:ph type="title"/>
          </p:nvPr>
        </p:nvSpPr>
        <p:spPr>
          <a:xfrm>
            <a:off x="457200" y="274638"/>
            <a:ext cx="8229600" cy="792163"/>
          </a:xfrm>
          <a:prstGeom prst="rect">
            <a:avLst/>
          </a:prstGeom>
        </p:spPr>
        <p:txBody>
          <a:bodyPr vert="horz" lIns="38405" tIns="19202" rIns="38405" bIns="19202"/>
          <a:lstStyle>
            <a:lvl1pPr algn="l">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pic>
        <p:nvPicPr>
          <p:cNvPr id="10" name="Afbeelding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368887862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7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02A5C6"/>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sp>
        <p:nvSpPr>
          <p:cNvPr id="6" name="Title 1"/>
          <p:cNvSpPr>
            <a:spLocks noGrp="1"/>
          </p:cNvSpPr>
          <p:nvPr>
            <p:ph type="title"/>
          </p:nvPr>
        </p:nvSpPr>
        <p:spPr>
          <a:xfrm>
            <a:off x="457200" y="46038"/>
            <a:ext cx="8229600" cy="792163"/>
          </a:xfrm>
          <a:prstGeom prst="rect">
            <a:avLst/>
          </a:prstGeom>
        </p:spPr>
        <p:txBody>
          <a:bodyPr vert="horz" lIns="38405" tIns="19202" rIns="38405" bIns="19202"/>
          <a:lstStyle>
            <a:lvl1pPr algn="l">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sp>
        <p:nvSpPr>
          <p:cNvPr id="9" name="Content Placeholder 2"/>
          <p:cNvSpPr>
            <a:spLocks noGrp="1"/>
          </p:cNvSpPr>
          <p:nvPr>
            <p:ph idx="1" hasCustomPrompt="1"/>
          </p:nvPr>
        </p:nvSpPr>
        <p:spPr>
          <a:xfrm>
            <a:off x="457200" y="914400"/>
            <a:ext cx="8229600" cy="4953000"/>
          </a:xfrm>
          <a:prstGeom prst="rect">
            <a:avLst/>
          </a:prstGeom>
        </p:spPr>
        <p:txBody>
          <a:bodyPr vert="horz"/>
          <a:lstStyle>
            <a:lvl1pPr algn="l">
              <a:buClr>
                <a:srgbClr val="02A5C6"/>
              </a:buClr>
              <a:defRPr sz="2200">
                <a:solidFill>
                  <a:srgbClr val="033362"/>
                </a:solidFill>
                <a:latin typeface="Calibri"/>
                <a:ea typeface="Arial"/>
                <a:cs typeface="Calibri"/>
              </a:defRPr>
            </a:lvl1pPr>
            <a:lvl2pPr algn="l">
              <a:defRPr sz="2000">
                <a:solidFill>
                  <a:srgbClr val="033362"/>
                </a:solidFill>
                <a:latin typeface="Calibri"/>
                <a:ea typeface="Arial"/>
                <a:cs typeface="Calibri"/>
              </a:defRPr>
            </a:lvl2pPr>
            <a:lvl3pPr algn="l">
              <a:buFont typeface="Arial"/>
              <a:buChar char="•"/>
              <a:defRPr sz="1800">
                <a:solidFill>
                  <a:srgbClr val="033362"/>
                </a:solidFill>
                <a:latin typeface="Calibri"/>
                <a:ea typeface="Arial"/>
                <a:cs typeface="Calibri"/>
              </a:defRPr>
            </a:lvl3pPr>
            <a:lvl4pPr algn="l">
              <a:defRPr sz="1800">
                <a:solidFill>
                  <a:srgbClr val="033362"/>
                </a:solidFill>
                <a:latin typeface="Calibri"/>
                <a:ea typeface="Arial"/>
                <a:cs typeface="Calibri"/>
              </a:defRPr>
            </a:lvl4pPr>
            <a:lvl5pPr>
              <a:defRPr>
                <a:solidFill>
                  <a:srgbClr val="033362"/>
                </a:solidFill>
                <a:latin typeface="Calibri"/>
                <a:ea typeface="Arial"/>
                <a:cs typeface="Calibri"/>
              </a:defRPr>
            </a:lvl5pPr>
          </a:lstStyle>
          <a:p>
            <a:pPr lvl="0"/>
            <a:r>
              <a:rPr lang="en-US" dirty="0"/>
              <a:t>Click to edit Master text styles</a:t>
            </a:r>
          </a:p>
          <a:p>
            <a:pPr lvl="1"/>
            <a:r>
              <a:rPr lang="en-US" dirty="0"/>
              <a:t>Second level</a:t>
            </a:r>
          </a:p>
          <a:p>
            <a:pPr lvl="2"/>
            <a:r>
              <a:rPr lang="en-US" dirty="0"/>
              <a:t>Third level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217206756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ekop">
    <p:bg>
      <p:bgRef idx="1001">
        <a:schemeClr val="bg1"/>
      </p:bgRef>
    </p:bg>
    <p:spTree>
      <p:nvGrpSpPr>
        <p:cNvPr id="1" name=""/>
        <p:cNvGrpSpPr/>
        <p:nvPr/>
      </p:nvGrpSpPr>
      <p:grpSpPr>
        <a:xfrm>
          <a:off x="0" y="0"/>
          <a:ext cx="0" cy="0"/>
          <a:chOff x="0" y="0"/>
          <a:chExt cx="0" cy="0"/>
        </a:xfrm>
      </p:grpSpPr>
      <p:pic>
        <p:nvPicPr>
          <p:cNvPr id="7" name="Afbeelding 6" descr="springer.png"/>
          <p:cNvPicPr>
            <a:picLocks noChangeAspect="1"/>
          </p:cNvPicPr>
          <p:nvPr userDrawn="1"/>
        </p:nvPicPr>
        <p:blipFill>
          <a:blip r:embed="rId2">
            <a:lum bright="4000"/>
            <a:alphaModFix amt="40000"/>
          </a:blip>
          <a:stretch>
            <a:fillRect/>
          </a:stretch>
        </p:blipFill>
        <p:spPr>
          <a:xfrm>
            <a:off x="0" y="0"/>
            <a:ext cx="9144000" cy="7033846"/>
          </a:xfrm>
          <a:prstGeom prst="rect">
            <a:avLst/>
          </a:prstGeom>
        </p:spPr>
      </p:pic>
      <p:pic>
        <p:nvPicPr>
          <p:cNvPr id="4" name="Afbeelding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1520" y="6093296"/>
            <a:ext cx="504056" cy="530455"/>
          </a:xfrm>
          <a:prstGeom prst="rect">
            <a:avLst/>
          </a:prstGeom>
        </p:spPr>
      </p:pic>
    </p:spTree>
    <p:extLst>
      <p:ext uri="{BB962C8B-B14F-4D97-AF65-F5344CB8AC3E}">
        <p14:creationId xmlns:p14="http://schemas.microsoft.com/office/powerpoint/2010/main" val="2495758871"/>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8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02A5C6"/>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sp>
        <p:nvSpPr>
          <p:cNvPr id="6" name="Title 1"/>
          <p:cNvSpPr>
            <a:spLocks noGrp="1"/>
          </p:cNvSpPr>
          <p:nvPr>
            <p:ph type="title"/>
          </p:nvPr>
        </p:nvSpPr>
        <p:spPr>
          <a:xfrm>
            <a:off x="457200" y="76200"/>
            <a:ext cx="8229600" cy="830263"/>
          </a:xfrm>
          <a:prstGeom prst="rect">
            <a:avLst/>
          </a:prstGeom>
        </p:spPr>
        <p:txBody>
          <a:bodyPr vert="horz" lIns="38405" tIns="19202" rIns="38405" bIns="19202"/>
          <a:lstStyle>
            <a:lvl1pPr>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sp>
        <p:nvSpPr>
          <p:cNvPr id="7" name="Text Placeholder 2"/>
          <p:cNvSpPr>
            <a:spLocks noGrp="1"/>
          </p:cNvSpPr>
          <p:nvPr>
            <p:ph type="body" idx="1"/>
          </p:nvPr>
        </p:nvSpPr>
        <p:spPr>
          <a:xfrm>
            <a:off x="457200" y="1096962"/>
            <a:ext cx="4040386" cy="639763"/>
          </a:xfrm>
          <a:prstGeom prst="rect">
            <a:avLst/>
          </a:prstGeom>
        </p:spPr>
        <p:txBody>
          <a:bodyPr vert="horz" lIns="38405" tIns="19202" rIns="38405" bIns="19202" anchor="ctr"/>
          <a:lstStyle>
            <a:lvl1pPr marL="0" indent="0">
              <a:buNone/>
              <a:defRPr sz="2000" b="1">
                <a:solidFill>
                  <a:srgbClr val="02A5C6"/>
                </a:solidFill>
                <a:latin typeface="Calibri"/>
                <a:ea typeface="Arial"/>
                <a:cs typeface="Calibri"/>
              </a:defRPr>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dirty="0"/>
              <a:t>Click to edit Master text styles</a:t>
            </a:r>
          </a:p>
        </p:txBody>
      </p:sp>
      <p:sp>
        <p:nvSpPr>
          <p:cNvPr id="8" name="Content Placeholder 3"/>
          <p:cNvSpPr>
            <a:spLocks noGrp="1"/>
          </p:cNvSpPr>
          <p:nvPr>
            <p:ph sz="half" idx="2" hasCustomPrompt="1"/>
          </p:nvPr>
        </p:nvSpPr>
        <p:spPr>
          <a:xfrm>
            <a:off x="457200" y="1935163"/>
            <a:ext cx="4040386" cy="4114800"/>
          </a:xfrm>
          <a:prstGeom prst="rect">
            <a:avLst/>
          </a:prstGeom>
        </p:spPr>
        <p:txBody>
          <a:bodyPr vert="horz" lIns="38405" tIns="19202" rIns="38405" bIns="19202"/>
          <a:lstStyle>
            <a:lvl1pPr>
              <a:buClr>
                <a:srgbClr val="02A5C6"/>
              </a:buClr>
              <a:defRPr sz="1700">
                <a:solidFill>
                  <a:srgbClr val="033362"/>
                </a:solidFill>
                <a:latin typeface="Calibri"/>
                <a:ea typeface="Arial"/>
                <a:cs typeface="Calibri"/>
              </a:defRPr>
            </a:lvl1pPr>
            <a:lvl2pPr>
              <a:defRPr sz="1700">
                <a:solidFill>
                  <a:srgbClr val="033362"/>
                </a:solidFill>
                <a:latin typeface="Calibri"/>
                <a:ea typeface="Arial"/>
                <a:cs typeface="Calibri"/>
              </a:defRPr>
            </a:lvl2pPr>
            <a:lvl3pPr>
              <a:defRPr sz="1700">
                <a:solidFill>
                  <a:srgbClr val="033362"/>
                </a:solidFill>
                <a:latin typeface="Calibri"/>
                <a:ea typeface="Arial"/>
                <a:cs typeface="Calibri"/>
              </a:defRPr>
            </a:lvl3pPr>
            <a:lvl4pPr>
              <a:defRPr sz="1700">
                <a:solidFill>
                  <a:srgbClr val="033362"/>
                </a:solidFill>
                <a:latin typeface="Calibri"/>
                <a:ea typeface="Arial"/>
                <a:cs typeface="Calibri"/>
              </a:defRPr>
            </a:lvl4pPr>
            <a:lvl5pPr>
              <a:defRPr sz="1500">
                <a:solidFill>
                  <a:srgbClr val="033362"/>
                </a:solidFill>
                <a:latin typeface="Calibri"/>
                <a:ea typeface="Arial"/>
                <a:cs typeface="Calibri"/>
              </a:defRPr>
            </a:lvl5pPr>
            <a:lvl6pPr>
              <a:defRPr sz="700"/>
            </a:lvl6pPr>
            <a:lvl7pPr>
              <a:defRPr sz="700"/>
            </a:lvl7pPr>
            <a:lvl8pPr>
              <a:defRPr sz="700"/>
            </a:lvl8pPr>
            <a:lvl9pPr>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4"/>
          <p:cNvSpPr>
            <a:spLocks noGrp="1"/>
          </p:cNvSpPr>
          <p:nvPr>
            <p:ph type="body" sz="quarter" idx="3"/>
          </p:nvPr>
        </p:nvSpPr>
        <p:spPr>
          <a:xfrm>
            <a:off x="4645224" y="1096962"/>
            <a:ext cx="4041576" cy="639763"/>
          </a:xfrm>
          <a:prstGeom prst="rect">
            <a:avLst/>
          </a:prstGeom>
        </p:spPr>
        <p:txBody>
          <a:bodyPr vert="horz" lIns="38405" tIns="19202" rIns="38405" bIns="19202" anchor="ctr"/>
          <a:lstStyle>
            <a:lvl1pPr marL="0" indent="0">
              <a:buNone/>
              <a:defRPr sz="2000" b="1">
                <a:solidFill>
                  <a:srgbClr val="02A5C6"/>
                </a:solidFill>
                <a:latin typeface="Calibri"/>
                <a:ea typeface="Arial"/>
                <a:cs typeface="Calibri"/>
              </a:defRPr>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dirty="0"/>
              <a:t>Click to edit Master text styles</a:t>
            </a:r>
          </a:p>
        </p:txBody>
      </p:sp>
      <p:sp>
        <p:nvSpPr>
          <p:cNvPr id="10" name="Content Placeholder 5"/>
          <p:cNvSpPr>
            <a:spLocks noGrp="1"/>
          </p:cNvSpPr>
          <p:nvPr>
            <p:ph sz="quarter" idx="4" hasCustomPrompt="1"/>
          </p:nvPr>
        </p:nvSpPr>
        <p:spPr>
          <a:xfrm>
            <a:off x="4645224" y="1935163"/>
            <a:ext cx="4041576" cy="4114800"/>
          </a:xfrm>
          <a:prstGeom prst="rect">
            <a:avLst/>
          </a:prstGeom>
        </p:spPr>
        <p:txBody>
          <a:bodyPr vert="horz" lIns="38405" tIns="19202" rIns="38405" bIns="19202"/>
          <a:lstStyle>
            <a:lvl1pPr>
              <a:buClr>
                <a:srgbClr val="02A5C6"/>
              </a:buClr>
              <a:defRPr sz="1700">
                <a:solidFill>
                  <a:srgbClr val="033362"/>
                </a:solidFill>
                <a:latin typeface="Calibri"/>
                <a:ea typeface="Arial"/>
                <a:cs typeface="Calibri"/>
              </a:defRPr>
            </a:lvl1pPr>
            <a:lvl2pPr>
              <a:defRPr sz="1700">
                <a:solidFill>
                  <a:srgbClr val="033362"/>
                </a:solidFill>
                <a:latin typeface="Calibri"/>
                <a:ea typeface="Arial"/>
                <a:cs typeface="Calibri"/>
              </a:defRPr>
            </a:lvl2pPr>
            <a:lvl3pPr>
              <a:defRPr sz="1700">
                <a:solidFill>
                  <a:srgbClr val="033362"/>
                </a:solidFill>
                <a:latin typeface="Calibri"/>
                <a:ea typeface="Arial"/>
                <a:cs typeface="Calibri"/>
              </a:defRPr>
            </a:lvl3pPr>
            <a:lvl4pPr>
              <a:defRPr sz="1700">
                <a:solidFill>
                  <a:srgbClr val="033362"/>
                </a:solidFill>
                <a:latin typeface="Calibri"/>
                <a:ea typeface="Arial"/>
                <a:cs typeface="Calibri"/>
              </a:defRPr>
            </a:lvl4pPr>
            <a:lvl5pPr>
              <a:defRPr sz="1500">
                <a:solidFill>
                  <a:srgbClr val="033362"/>
                </a:solidFill>
                <a:latin typeface="Calibri"/>
                <a:ea typeface="Arial"/>
                <a:cs typeface="Calibri"/>
              </a:defRPr>
            </a:lvl5pPr>
            <a:lvl6pPr>
              <a:defRPr sz="700"/>
            </a:lvl6pPr>
            <a:lvl7pPr>
              <a:defRPr sz="700"/>
            </a:lvl7pPr>
            <a:lvl8pPr>
              <a:defRPr sz="700"/>
            </a:lvl8pPr>
            <a:lvl9pPr>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2" name="Afbeelding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63325456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026A6A"/>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5404554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49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026A6A"/>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Rectangle 4"/>
          <p:cNvSpPr txBox="1">
            <a:spLocks noChangeArrowheads="1"/>
          </p:cNvSpPr>
          <p:nvPr userDrawn="1"/>
        </p:nvSpPr>
        <p:spPr>
          <a:xfrm>
            <a:off x="7738108" y="6248400"/>
            <a:ext cx="1348742"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accent1">
                    <a:lumMod val="90000"/>
                    <a:lumOff val="10000"/>
                  </a:schemeClr>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pic>
        <p:nvPicPr>
          <p:cNvPr id="6" name="Afbeelding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55186"/>
            <a:ext cx="1152128" cy="335897"/>
          </a:xfrm>
          <a:prstGeom prst="rect">
            <a:avLst/>
          </a:prstGeom>
        </p:spPr>
      </p:pic>
    </p:spTree>
    <p:extLst>
      <p:ext uri="{BB962C8B-B14F-4D97-AF65-F5344CB8AC3E}">
        <p14:creationId xmlns:p14="http://schemas.microsoft.com/office/powerpoint/2010/main" val="278477384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0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026A6A"/>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sp>
        <p:nvSpPr>
          <p:cNvPr id="6" name="Content Placeholder 2"/>
          <p:cNvSpPr>
            <a:spLocks noGrp="1"/>
          </p:cNvSpPr>
          <p:nvPr>
            <p:ph idx="1" hasCustomPrompt="1"/>
          </p:nvPr>
        </p:nvSpPr>
        <p:spPr>
          <a:xfrm>
            <a:off x="457200" y="1020762"/>
            <a:ext cx="8229600" cy="4953000"/>
          </a:xfrm>
          <a:prstGeom prst="rect">
            <a:avLst/>
          </a:prstGeom>
        </p:spPr>
        <p:txBody>
          <a:bodyPr vert="horz" lIns="38405" tIns="19202" rIns="38405" bIns="19202">
            <a:normAutofit/>
          </a:bodyPr>
          <a:lstStyle>
            <a:lvl1pPr algn="l">
              <a:buNone/>
              <a:defRPr sz="2400">
                <a:solidFill>
                  <a:srgbClr val="033362"/>
                </a:solidFill>
                <a:latin typeface="Calibri"/>
                <a:ea typeface="Arial"/>
                <a:cs typeface="Calibri"/>
              </a:defRPr>
            </a:lvl1pPr>
            <a:lvl2pPr algn="l">
              <a:defRPr sz="1800">
                <a:solidFill>
                  <a:srgbClr val="033362"/>
                </a:solidFill>
                <a:latin typeface="Calibri"/>
                <a:ea typeface="Arial"/>
                <a:cs typeface="Calibri"/>
              </a:defRPr>
            </a:lvl2pPr>
            <a:lvl3pPr algn="l">
              <a:defRPr sz="1700">
                <a:solidFill>
                  <a:srgbClr val="033362"/>
                </a:solidFill>
                <a:latin typeface="Calibri"/>
                <a:ea typeface="Arial"/>
                <a:cs typeface="Calibri"/>
              </a:defRPr>
            </a:lvl3pPr>
            <a:lvl4pPr algn="l">
              <a:defRPr sz="1500">
                <a:solidFill>
                  <a:srgbClr val="033362"/>
                </a:solidFill>
                <a:latin typeface="Calibri"/>
                <a:ea typeface="Arial"/>
                <a:cs typeface="Calibri"/>
              </a:defRPr>
            </a:lvl4pPr>
            <a:lvl5pPr>
              <a:defRPr>
                <a:solidFill>
                  <a:srgbClr val="033362"/>
                </a:solidFill>
                <a:latin typeface="Calibri"/>
                <a:ea typeface="Arial"/>
                <a:cs typeface="Calibri"/>
              </a:defRPr>
            </a:lvl5pPr>
          </a:lstStyle>
          <a:p>
            <a:pPr lvl="0"/>
            <a:r>
              <a:rPr lang="en-US" dirty="0"/>
              <a:t>text</a:t>
            </a:r>
          </a:p>
        </p:txBody>
      </p:sp>
      <p:sp>
        <p:nvSpPr>
          <p:cNvPr id="7" name="Title 1"/>
          <p:cNvSpPr>
            <a:spLocks noGrp="1"/>
          </p:cNvSpPr>
          <p:nvPr>
            <p:ph type="title"/>
          </p:nvPr>
        </p:nvSpPr>
        <p:spPr>
          <a:xfrm>
            <a:off x="457200" y="76200"/>
            <a:ext cx="8229600" cy="792163"/>
          </a:xfrm>
          <a:prstGeom prst="rect">
            <a:avLst/>
          </a:prstGeom>
        </p:spPr>
        <p:txBody>
          <a:bodyPr vert="horz" lIns="38405" tIns="19202" rIns="38405" bIns="19202"/>
          <a:lstStyle>
            <a:lvl1pPr algn="l">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pic>
        <p:nvPicPr>
          <p:cNvPr id="9" name="Afbeelding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283197016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1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026A6A"/>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sp>
        <p:nvSpPr>
          <p:cNvPr id="6" name="Title 1"/>
          <p:cNvSpPr>
            <a:spLocks noGrp="1"/>
          </p:cNvSpPr>
          <p:nvPr>
            <p:ph type="title"/>
          </p:nvPr>
        </p:nvSpPr>
        <p:spPr>
          <a:xfrm>
            <a:off x="457200" y="46038"/>
            <a:ext cx="8229600" cy="792163"/>
          </a:xfrm>
          <a:prstGeom prst="rect">
            <a:avLst/>
          </a:prstGeom>
        </p:spPr>
        <p:txBody>
          <a:bodyPr vert="horz" lIns="38405" tIns="19202" rIns="38405" bIns="19202"/>
          <a:lstStyle>
            <a:lvl1pPr algn="l">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sp>
        <p:nvSpPr>
          <p:cNvPr id="9" name="Content Placeholder 2"/>
          <p:cNvSpPr>
            <a:spLocks noGrp="1"/>
          </p:cNvSpPr>
          <p:nvPr>
            <p:ph idx="1" hasCustomPrompt="1"/>
          </p:nvPr>
        </p:nvSpPr>
        <p:spPr>
          <a:xfrm>
            <a:off x="457200" y="914400"/>
            <a:ext cx="8229600" cy="4953000"/>
          </a:xfrm>
          <a:prstGeom prst="rect">
            <a:avLst/>
          </a:prstGeom>
        </p:spPr>
        <p:txBody>
          <a:bodyPr vert="horz"/>
          <a:lstStyle>
            <a:lvl1pPr algn="l">
              <a:buClr>
                <a:srgbClr val="026A6A"/>
              </a:buClr>
              <a:defRPr sz="2200">
                <a:solidFill>
                  <a:srgbClr val="033362"/>
                </a:solidFill>
                <a:latin typeface="Calibri"/>
                <a:ea typeface="Arial"/>
                <a:cs typeface="Calibri"/>
              </a:defRPr>
            </a:lvl1pPr>
            <a:lvl2pPr algn="l">
              <a:defRPr sz="2000">
                <a:solidFill>
                  <a:srgbClr val="033362"/>
                </a:solidFill>
                <a:latin typeface="Calibri"/>
                <a:ea typeface="Arial"/>
                <a:cs typeface="Calibri"/>
              </a:defRPr>
            </a:lvl2pPr>
            <a:lvl3pPr algn="l">
              <a:buFont typeface="Arial"/>
              <a:buChar char="•"/>
              <a:defRPr sz="1800">
                <a:solidFill>
                  <a:srgbClr val="033362"/>
                </a:solidFill>
                <a:latin typeface="Calibri"/>
                <a:ea typeface="Arial"/>
                <a:cs typeface="Calibri"/>
              </a:defRPr>
            </a:lvl3pPr>
            <a:lvl4pPr algn="l">
              <a:defRPr sz="1800">
                <a:solidFill>
                  <a:srgbClr val="033362"/>
                </a:solidFill>
                <a:latin typeface="Calibri"/>
                <a:ea typeface="Arial"/>
                <a:cs typeface="Calibri"/>
              </a:defRPr>
            </a:lvl4pPr>
            <a:lvl5pPr>
              <a:defRPr>
                <a:solidFill>
                  <a:srgbClr val="033362"/>
                </a:solidFill>
                <a:latin typeface="Calibri"/>
                <a:ea typeface="Arial"/>
                <a:cs typeface="Calibri"/>
              </a:defRPr>
            </a:lvl5pPr>
          </a:lstStyle>
          <a:p>
            <a:pPr lvl="0"/>
            <a:r>
              <a:rPr lang="en-US" dirty="0"/>
              <a:t>Click to edit Master text styles</a:t>
            </a:r>
          </a:p>
          <a:p>
            <a:pPr lvl="1"/>
            <a:r>
              <a:rPr lang="en-US" dirty="0"/>
              <a:t>Second level</a:t>
            </a:r>
          </a:p>
          <a:p>
            <a:pPr lvl="2"/>
            <a:r>
              <a:rPr lang="en-US" dirty="0"/>
              <a:t>Third level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317859811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2_Blank">
    <p:spTree>
      <p:nvGrpSpPr>
        <p:cNvPr id="1" name=""/>
        <p:cNvGrpSpPr/>
        <p:nvPr/>
      </p:nvGrpSpPr>
      <p:grpSpPr>
        <a:xfrm>
          <a:off x="0" y="0"/>
          <a:ext cx="0" cy="0"/>
          <a:chOff x="0" y="0"/>
          <a:chExt cx="0" cy="0"/>
        </a:xfrm>
      </p:grpSpPr>
      <p:sp>
        <p:nvSpPr>
          <p:cNvPr id="5" name="Rechthoek 4"/>
          <p:cNvSpPr/>
          <p:nvPr userDrawn="1"/>
        </p:nvSpPr>
        <p:spPr bwMode="auto">
          <a:xfrm>
            <a:off x="0" y="6477000"/>
            <a:ext cx="9144000" cy="381000"/>
          </a:xfrm>
          <a:prstGeom prst="rect">
            <a:avLst/>
          </a:prstGeom>
          <a:solidFill>
            <a:srgbClr val="026A6A"/>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indent="0" algn="ctr" defTabSz="384048"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tangle 4"/>
          <p:cNvSpPr txBox="1">
            <a:spLocks noChangeArrowheads="1"/>
          </p:cNvSpPr>
          <p:nvPr userDrawn="1"/>
        </p:nvSpPr>
        <p:spPr>
          <a:xfrm>
            <a:off x="7709533" y="6470033"/>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chemeClr val="bg1"/>
                </a:solidFill>
                <a:latin typeface="Calibri" panose="020F0502020204030204" pitchFamily="34" charset="0"/>
              </a:rPr>
              <a:t>© Quintessence</a:t>
            </a:r>
          </a:p>
          <a:p>
            <a:pPr algn="l">
              <a:spcBef>
                <a:spcPct val="0"/>
              </a:spcBef>
              <a:buFontTx/>
              <a:buNone/>
            </a:pPr>
            <a:endParaRPr lang="nl-NL" altLang="nl-BE" sz="800" dirty="0">
              <a:solidFill>
                <a:schemeClr val="bg1"/>
              </a:solidFill>
              <a:latin typeface="Calibri" panose="020F0502020204030204" pitchFamily="34" charset="0"/>
            </a:endParaRPr>
          </a:p>
        </p:txBody>
      </p:sp>
      <p:sp>
        <p:nvSpPr>
          <p:cNvPr id="6" name="Title 1"/>
          <p:cNvSpPr>
            <a:spLocks noGrp="1"/>
          </p:cNvSpPr>
          <p:nvPr>
            <p:ph type="title"/>
          </p:nvPr>
        </p:nvSpPr>
        <p:spPr>
          <a:xfrm>
            <a:off x="457200" y="76200"/>
            <a:ext cx="8229600" cy="830263"/>
          </a:xfrm>
          <a:prstGeom prst="rect">
            <a:avLst/>
          </a:prstGeom>
        </p:spPr>
        <p:txBody>
          <a:bodyPr vert="horz" lIns="38405" tIns="19202" rIns="38405" bIns="19202"/>
          <a:lstStyle>
            <a:lvl1pPr>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sp>
        <p:nvSpPr>
          <p:cNvPr id="7" name="Text Placeholder 2"/>
          <p:cNvSpPr>
            <a:spLocks noGrp="1"/>
          </p:cNvSpPr>
          <p:nvPr>
            <p:ph type="body" idx="1"/>
          </p:nvPr>
        </p:nvSpPr>
        <p:spPr>
          <a:xfrm>
            <a:off x="457200" y="1096962"/>
            <a:ext cx="4040386" cy="639763"/>
          </a:xfrm>
          <a:prstGeom prst="rect">
            <a:avLst/>
          </a:prstGeom>
        </p:spPr>
        <p:txBody>
          <a:bodyPr vert="horz" lIns="38405" tIns="19202" rIns="38405" bIns="19202" anchor="ctr"/>
          <a:lstStyle>
            <a:lvl1pPr marL="0" indent="0">
              <a:buNone/>
              <a:defRPr sz="2000" b="1">
                <a:solidFill>
                  <a:srgbClr val="026A6A"/>
                </a:solidFill>
                <a:latin typeface="Calibri"/>
                <a:ea typeface="Arial"/>
                <a:cs typeface="Calibri"/>
              </a:defRPr>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dirty="0"/>
              <a:t>Click to edit Master text styles</a:t>
            </a:r>
          </a:p>
        </p:txBody>
      </p:sp>
      <p:sp>
        <p:nvSpPr>
          <p:cNvPr id="8" name="Content Placeholder 3"/>
          <p:cNvSpPr>
            <a:spLocks noGrp="1"/>
          </p:cNvSpPr>
          <p:nvPr>
            <p:ph sz="half" idx="2" hasCustomPrompt="1"/>
          </p:nvPr>
        </p:nvSpPr>
        <p:spPr>
          <a:xfrm>
            <a:off x="457200" y="1935163"/>
            <a:ext cx="4040386" cy="4114800"/>
          </a:xfrm>
          <a:prstGeom prst="rect">
            <a:avLst/>
          </a:prstGeom>
        </p:spPr>
        <p:txBody>
          <a:bodyPr vert="horz" lIns="38405" tIns="19202" rIns="38405" bIns="19202"/>
          <a:lstStyle>
            <a:lvl1pPr>
              <a:buClr>
                <a:srgbClr val="026A6A"/>
              </a:buClr>
              <a:defRPr sz="1700">
                <a:solidFill>
                  <a:srgbClr val="033362"/>
                </a:solidFill>
                <a:latin typeface="Calibri"/>
                <a:ea typeface="Arial"/>
                <a:cs typeface="Calibri"/>
              </a:defRPr>
            </a:lvl1pPr>
            <a:lvl2pPr>
              <a:defRPr sz="1700">
                <a:solidFill>
                  <a:srgbClr val="033362"/>
                </a:solidFill>
                <a:latin typeface="Calibri"/>
                <a:ea typeface="Arial"/>
                <a:cs typeface="Calibri"/>
              </a:defRPr>
            </a:lvl2pPr>
            <a:lvl3pPr>
              <a:defRPr sz="1700">
                <a:solidFill>
                  <a:srgbClr val="033362"/>
                </a:solidFill>
                <a:latin typeface="Calibri"/>
                <a:ea typeface="Arial"/>
                <a:cs typeface="Calibri"/>
              </a:defRPr>
            </a:lvl3pPr>
            <a:lvl4pPr>
              <a:defRPr sz="1700">
                <a:solidFill>
                  <a:srgbClr val="033362"/>
                </a:solidFill>
                <a:latin typeface="Calibri"/>
                <a:ea typeface="Arial"/>
                <a:cs typeface="Calibri"/>
              </a:defRPr>
            </a:lvl4pPr>
            <a:lvl5pPr>
              <a:defRPr sz="1500">
                <a:solidFill>
                  <a:srgbClr val="033362"/>
                </a:solidFill>
                <a:latin typeface="Calibri"/>
                <a:ea typeface="Arial"/>
                <a:cs typeface="Calibri"/>
              </a:defRPr>
            </a:lvl5pPr>
            <a:lvl6pPr>
              <a:defRPr sz="700"/>
            </a:lvl6pPr>
            <a:lvl7pPr>
              <a:defRPr sz="700"/>
            </a:lvl7pPr>
            <a:lvl8pPr>
              <a:defRPr sz="700"/>
            </a:lvl8pPr>
            <a:lvl9pPr>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4"/>
          <p:cNvSpPr>
            <a:spLocks noGrp="1"/>
          </p:cNvSpPr>
          <p:nvPr>
            <p:ph type="body" sz="quarter" idx="3"/>
          </p:nvPr>
        </p:nvSpPr>
        <p:spPr>
          <a:xfrm>
            <a:off x="4645224" y="1096962"/>
            <a:ext cx="4041576" cy="639763"/>
          </a:xfrm>
          <a:prstGeom prst="rect">
            <a:avLst/>
          </a:prstGeom>
        </p:spPr>
        <p:txBody>
          <a:bodyPr vert="horz" lIns="38405" tIns="19202" rIns="38405" bIns="19202" anchor="ctr"/>
          <a:lstStyle>
            <a:lvl1pPr marL="0" indent="0">
              <a:buNone/>
              <a:defRPr sz="2000" b="1">
                <a:solidFill>
                  <a:srgbClr val="026A6A"/>
                </a:solidFill>
                <a:latin typeface="Calibri"/>
                <a:ea typeface="Arial"/>
                <a:cs typeface="Calibri"/>
              </a:defRPr>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dirty="0"/>
              <a:t>Click to edit Master text styles</a:t>
            </a:r>
          </a:p>
        </p:txBody>
      </p:sp>
      <p:sp>
        <p:nvSpPr>
          <p:cNvPr id="10" name="Content Placeholder 5"/>
          <p:cNvSpPr>
            <a:spLocks noGrp="1"/>
          </p:cNvSpPr>
          <p:nvPr>
            <p:ph sz="quarter" idx="4" hasCustomPrompt="1"/>
          </p:nvPr>
        </p:nvSpPr>
        <p:spPr>
          <a:xfrm>
            <a:off x="4645224" y="1935163"/>
            <a:ext cx="4041576" cy="4114800"/>
          </a:xfrm>
          <a:prstGeom prst="rect">
            <a:avLst/>
          </a:prstGeom>
        </p:spPr>
        <p:txBody>
          <a:bodyPr vert="horz" lIns="38405" tIns="19202" rIns="38405" bIns="19202"/>
          <a:lstStyle>
            <a:lvl1pPr>
              <a:buClr>
                <a:srgbClr val="026A6A"/>
              </a:buClr>
              <a:defRPr sz="1700">
                <a:solidFill>
                  <a:srgbClr val="033362"/>
                </a:solidFill>
                <a:latin typeface="Calibri"/>
                <a:ea typeface="Arial"/>
                <a:cs typeface="Calibri"/>
              </a:defRPr>
            </a:lvl1pPr>
            <a:lvl2pPr>
              <a:defRPr sz="1700">
                <a:solidFill>
                  <a:srgbClr val="033362"/>
                </a:solidFill>
                <a:latin typeface="Calibri"/>
                <a:ea typeface="Arial"/>
                <a:cs typeface="Calibri"/>
              </a:defRPr>
            </a:lvl2pPr>
            <a:lvl3pPr>
              <a:defRPr sz="1700">
                <a:solidFill>
                  <a:srgbClr val="033362"/>
                </a:solidFill>
                <a:latin typeface="Calibri"/>
                <a:ea typeface="Arial"/>
                <a:cs typeface="Calibri"/>
              </a:defRPr>
            </a:lvl3pPr>
            <a:lvl4pPr>
              <a:defRPr sz="1700">
                <a:solidFill>
                  <a:srgbClr val="033362"/>
                </a:solidFill>
                <a:latin typeface="Calibri"/>
                <a:ea typeface="Arial"/>
                <a:cs typeface="Calibri"/>
              </a:defRPr>
            </a:lvl4pPr>
            <a:lvl5pPr>
              <a:defRPr sz="1500">
                <a:solidFill>
                  <a:srgbClr val="033362"/>
                </a:solidFill>
                <a:latin typeface="Calibri"/>
                <a:ea typeface="Arial"/>
                <a:cs typeface="Calibri"/>
              </a:defRPr>
            </a:lvl5pPr>
            <a:lvl6pPr>
              <a:defRPr sz="700"/>
            </a:lvl6pPr>
            <a:lvl7pPr>
              <a:defRPr sz="700"/>
            </a:lvl7pPr>
            <a:lvl8pPr>
              <a:defRPr sz="700"/>
            </a:lvl8pPr>
            <a:lvl9pPr>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2" name="Afbeelding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139620599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3" name="Rectangle 4"/>
          <p:cNvSpPr txBox="1">
            <a:spLocks noChangeArrowheads="1"/>
          </p:cNvSpPr>
          <p:nvPr userDrawn="1"/>
        </p:nvSpPr>
        <p:spPr>
          <a:xfrm>
            <a:off x="7458075" y="6400800"/>
            <a:ext cx="1348742"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rgbClr val="033361"/>
                </a:solidFill>
                <a:latin typeface="Calibri" panose="020F0502020204030204" pitchFamily="34" charset="0"/>
              </a:rPr>
              <a:t>© Quintessence</a:t>
            </a:r>
          </a:p>
          <a:p>
            <a:pPr algn="l">
              <a:spcBef>
                <a:spcPct val="0"/>
              </a:spcBef>
              <a:buFontTx/>
              <a:buNone/>
            </a:pPr>
            <a:endParaRPr lang="nl-NL" altLang="nl-BE" sz="800" dirty="0">
              <a:solidFill>
                <a:schemeClr val="accent1">
                  <a:lumMod val="90000"/>
                  <a:lumOff val="10000"/>
                </a:schemeClr>
              </a:solidFill>
              <a:latin typeface="Calibri" panose="020F0502020204030204" pitchFamily="34" charset="0"/>
            </a:endParaRPr>
          </a:p>
        </p:txBody>
      </p:sp>
      <p:pic>
        <p:nvPicPr>
          <p:cNvPr id="5" name="Afbeelding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279091996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3" name="Rectangle 4"/>
          <p:cNvSpPr txBox="1">
            <a:spLocks noChangeArrowheads="1"/>
          </p:cNvSpPr>
          <p:nvPr userDrawn="1"/>
        </p:nvSpPr>
        <p:spPr>
          <a:xfrm>
            <a:off x="7458075" y="6400800"/>
            <a:ext cx="1348742"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rgbClr val="033361"/>
                </a:solidFill>
                <a:latin typeface="Calibri" panose="020F0502020204030204" pitchFamily="34" charset="0"/>
              </a:rPr>
              <a:t>© Quintessence</a:t>
            </a:r>
          </a:p>
          <a:p>
            <a:pPr algn="l">
              <a:spcBef>
                <a:spcPct val="0"/>
              </a:spcBef>
              <a:buFontTx/>
              <a:buNone/>
            </a:pPr>
            <a:endParaRPr lang="nl-NL" altLang="nl-BE" sz="800" dirty="0">
              <a:solidFill>
                <a:schemeClr val="accent1">
                  <a:lumMod val="90000"/>
                  <a:lumOff val="10000"/>
                </a:schemeClr>
              </a:solidFill>
              <a:latin typeface="Calibri" panose="020F0502020204030204" pitchFamily="34" charset="0"/>
            </a:endParaRPr>
          </a:p>
        </p:txBody>
      </p:sp>
      <p:pic>
        <p:nvPicPr>
          <p:cNvPr id="4" name="Afbeelding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303028"/>
            <a:ext cx="1152128" cy="335897"/>
          </a:xfrm>
          <a:prstGeom prst="rect">
            <a:avLst/>
          </a:prstGeom>
        </p:spPr>
      </p:pic>
    </p:spTree>
    <p:extLst>
      <p:ext uri="{BB962C8B-B14F-4D97-AF65-F5344CB8AC3E}">
        <p14:creationId xmlns:p14="http://schemas.microsoft.com/office/powerpoint/2010/main" val="181744461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99" y="76200"/>
            <a:ext cx="8197217" cy="792163"/>
          </a:xfrm>
          <a:prstGeom prst="rect">
            <a:avLst/>
          </a:prstGeom>
        </p:spPr>
        <p:txBody>
          <a:bodyPr vert="horz" lIns="38405" tIns="19202" rIns="38405" bIns="19202"/>
          <a:lstStyle>
            <a:lvl1pPr algn="l">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sp>
        <p:nvSpPr>
          <p:cNvPr id="5" name="Rectangle 4"/>
          <p:cNvSpPr txBox="1">
            <a:spLocks noChangeArrowheads="1"/>
          </p:cNvSpPr>
          <p:nvPr userDrawn="1"/>
        </p:nvSpPr>
        <p:spPr>
          <a:xfrm>
            <a:off x="7458075" y="6400800"/>
            <a:ext cx="1348742"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rgbClr val="033361"/>
                </a:solidFill>
                <a:latin typeface="Calibri" panose="020F0502020204030204" pitchFamily="34" charset="0"/>
              </a:rPr>
              <a:t>© Quintessence</a:t>
            </a:r>
          </a:p>
          <a:p>
            <a:pPr algn="l">
              <a:spcBef>
                <a:spcPct val="0"/>
              </a:spcBef>
              <a:buFontTx/>
              <a:buNone/>
            </a:pPr>
            <a:endParaRPr lang="nl-NL" altLang="nl-BE" sz="800" dirty="0">
              <a:solidFill>
                <a:schemeClr val="accent1">
                  <a:lumMod val="90000"/>
                  <a:lumOff val="10000"/>
                </a:schemeClr>
              </a:solidFill>
              <a:latin typeface="Calibri" panose="020F0502020204030204" pitchFamily="34" charset="0"/>
            </a:endParaRPr>
          </a:p>
        </p:txBody>
      </p:sp>
      <p:sp>
        <p:nvSpPr>
          <p:cNvPr id="7" name="Content Placeholder 2"/>
          <p:cNvSpPr>
            <a:spLocks noGrp="1"/>
          </p:cNvSpPr>
          <p:nvPr>
            <p:ph idx="1" hasCustomPrompt="1"/>
          </p:nvPr>
        </p:nvSpPr>
        <p:spPr>
          <a:xfrm>
            <a:off x="609600" y="990600"/>
            <a:ext cx="8229600" cy="4953000"/>
          </a:xfrm>
          <a:prstGeom prst="rect">
            <a:avLst/>
          </a:prstGeom>
        </p:spPr>
        <p:txBody>
          <a:bodyPr vert="horz" lIns="38405" tIns="19202" rIns="38405" bIns="19202"/>
          <a:lstStyle>
            <a:lvl1pPr algn="l">
              <a:buClr>
                <a:srgbClr val="008600"/>
              </a:buClr>
              <a:buFont typeface="Arial"/>
              <a:buChar char="•"/>
              <a:defRPr>
                <a:solidFill>
                  <a:srgbClr val="033362"/>
                </a:solidFill>
                <a:latin typeface="Calibri"/>
                <a:ea typeface="Arial"/>
                <a:cs typeface="Calibri"/>
              </a:defRPr>
            </a:lvl1pPr>
            <a:lvl2pPr marL="360000" algn="l">
              <a:buFontTx/>
              <a:buChar char="-"/>
              <a:defRPr sz="1800" baseline="0">
                <a:solidFill>
                  <a:srgbClr val="033362"/>
                </a:solidFill>
                <a:latin typeface="Calibri"/>
                <a:ea typeface="Arial"/>
                <a:cs typeface="Calibri"/>
              </a:defRPr>
            </a:lvl2pPr>
            <a:lvl3pPr algn="l">
              <a:buFont typeface="Arial"/>
              <a:buChar char="•"/>
              <a:defRPr sz="1700" baseline="0">
                <a:solidFill>
                  <a:srgbClr val="033362"/>
                </a:solidFill>
                <a:latin typeface="Calibri"/>
                <a:ea typeface="Arial"/>
                <a:cs typeface="Calibri"/>
              </a:defRPr>
            </a:lvl3pPr>
            <a:lvl4pPr marL="720000" algn="l">
              <a:buFont typeface="Arial"/>
              <a:buChar char="•"/>
              <a:defRPr sz="1500">
                <a:solidFill>
                  <a:srgbClr val="033362"/>
                </a:solidFill>
                <a:latin typeface="Calibri"/>
                <a:ea typeface="Arial"/>
                <a:cs typeface="Calibri"/>
              </a:defRPr>
            </a:lvl4pPr>
            <a:lvl5pPr>
              <a:defRPr>
                <a:solidFill>
                  <a:srgbClr val="033362"/>
                </a:solidFill>
                <a:latin typeface="Calibri"/>
                <a:ea typeface="Arial"/>
                <a:cs typeface="Calibri"/>
              </a:defRPr>
            </a:lvl5pPr>
          </a:lstStyle>
          <a:p>
            <a:pPr lvl="0"/>
            <a:r>
              <a:rPr lang="en-US" dirty="0"/>
              <a:t> Click to edit Master text styles</a:t>
            </a:r>
          </a:p>
          <a:p>
            <a:pPr lvl="1"/>
            <a:r>
              <a:rPr lang="en-US" dirty="0"/>
              <a:t> Second level</a:t>
            </a:r>
          </a:p>
          <a:p>
            <a:pPr lvl="3"/>
            <a:r>
              <a:rPr lang="en-US" dirty="0"/>
              <a:t> Third level</a:t>
            </a:r>
          </a:p>
        </p:txBody>
      </p:sp>
      <p:pic>
        <p:nvPicPr>
          <p:cNvPr id="8" name="Afbeelding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4190497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p:cNvSpPr txBox="1">
            <a:spLocks noChangeArrowheads="1"/>
          </p:cNvSpPr>
          <p:nvPr userDrawn="1"/>
        </p:nvSpPr>
        <p:spPr>
          <a:xfrm>
            <a:off x="7458075" y="6400800"/>
            <a:ext cx="1348742"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rgbClr val="033361"/>
                </a:solidFill>
                <a:latin typeface="Calibri" panose="020F0502020204030204" pitchFamily="34" charset="0"/>
              </a:rPr>
              <a:t>© Quintessence</a:t>
            </a:r>
          </a:p>
          <a:p>
            <a:pPr algn="l">
              <a:spcBef>
                <a:spcPct val="0"/>
              </a:spcBef>
              <a:buFontTx/>
              <a:buNone/>
            </a:pPr>
            <a:endParaRPr lang="nl-NL" altLang="nl-BE" sz="800" dirty="0">
              <a:solidFill>
                <a:schemeClr val="accent1">
                  <a:lumMod val="90000"/>
                  <a:lumOff val="10000"/>
                </a:schemeClr>
              </a:solidFill>
              <a:latin typeface="Calibri" panose="020F0502020204030204" pitchFamily="34" charset="0"/>
            </a:endParaRPr>
          </a:p>
        </p:txBody>
      </p:sp>
      <p:sp>
        <p:nvSpPr>
          <p:cNvPr id="6" name="Title 1"/>
          <p:cNvSpPr>
            <a:spLocks noGrp="1"/>
          </p:cNvSpPr>
          <p:nvPr>
            <p:ph type="title"/>
          </p:nvPr>
        </p:nvSpPr>
        <p:spPr>
          <a:xfrm>
            <a:off x="609599" y="76200"/>
            <a:ext cx="8197217" cy="792163"/>
          </a:xfrm>
          <a:prstGeom prst="rect">
            <a:avLst/>
          </a:prstGeom>
        </p:spPr>
        <p:txBody>
          <a:bodyPr vert="horz" lIns="38405" tIns="19202" rIns="38405" bIns="19202"/>
          <a:lstStyle>
            <a:lvl1pPr algn="l">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sp>
        <p:nvSpPr>
          <p:cNvPr id="9" name="Content Placeholder 2"/>
          <p:cNvSpPr>
            <a:spLocks noGrp="1"/>
          </p:cNvSpPr>
          <p:nvPr>
            <p:ph idx="1" hasCustomPrompt="1"/>
          </p:nvPr>
        </p:nvSpPr>
        <p:spPr>
          <a:xfrm>
            <a:off x="609600" y="1066800"/>
            <a:ext cx="8229600" cy="4953000"/>
          </a:xfrm>
          <a:prstGeom prst="rect">
            <a:avLst/>
          </a:prstGeom>
        </p:spPr>
        <p:txBody>
          <a:bodyPr vert="horz"/>
          <a:lstStyle>
            <a:lvl1pPr algn="l">
              <a:buClr>
                <a:srgbClr val="008000"/>
              </a:buClr>
              <a:defRPr sz="2200">
                <a:solidFill>
                  <a:srgbClr val="033362"/>
                </a:solidFill>
                <a:latin typeface="Calibri"/>
                <a:ea typeface="Arial"/>
                <a:cs typeface="Calibri"/>
              </a:defRPr>
            </a:lvl1pPr>
            <a:lvl2pPr algn="l">
              <a:defRPr sz="2000">
                <a:solidFill>
                  <a:srgbClr val="033362"/>
                </a:solidFill>
                <a:latin typeface="Calibri"/>
                <a:ea typeface="Arial"/>
                <a:cs typeface="Calibri"/>
              </a:defRPr>
            </a:lvl2pPr>
            <a:lvl3pPr algn="l">
              <a:buFont typeface="Arial"/>
              <a:buChar char="•"/>
              <a:defRPr sz="1800">
                <a:solidFill>
                  <a:srgbClr val="033362"/>
                </a:solidFill>
                <a:latin typeface="Calibri"/>
                <a:ea typeface="Arial"/>
                <a:cs typeface="Calibri"/>
              </a:defRPr>
            </a:lvl3pPr>
            <a:lvl4pPr algn="l">
              <a:defRPr sz="1800">
                <a:solidFill>
                  <a:srgbClr val="033362"/>
                </a:solidFill>
                <a:latin typeface="Calibri"/>
                <a:ea typeface="Arial"/>
                <a:cs typeface="Calibri"/>
              </a:defRPr>
            </a:lvl4pPr>
            <a:lvl5pPr>
              <a:defRPr>
                <a:solidFill>
                  <a:srgbClr val="033362"/>
                </a:solidFill>
                <a:latin typeface="Calibri"/>
                <a:ea typeface="Arial"/>
                <a:cs typeface="Calibri"/>
              </a:defRPr>
            </a:lvl5pPr>
          </a:lstStyle>
          <a:p>
            <a:pPr lvl="0"/>
            <a:r>
              <a:rPr lang="en-US" dirty="0"/>
              <a:t>Click to edit Master text styles</a:t>
            </a:r>
          </a:p>
          <a:p>
            <a:pPr lvl="1"/>
            <a:r>
              <a:rPr lang="en-US" dirty="0"/>
              <a:t>Second level</a:t>
            </a:r>
          </a:p>
          <a:p>
            <a:pPr lvl="2"/>
            <a:r>
              <a:rPr lang="en-US" dirty="0"/>
              <a:t>Third level</a:t>
            </a:r>
          </a:p>
        </p:txBody>
      </p:sp>
      <p:pic>
        <p:nvPicPr>
          <p:cNvPr id="8" name="Afbeelding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351913"/>
            <a:ext cx="1152128" cy="335897"/>
          </a:xfrm>
          <a:prstGeom prst="rect">
            <a:avLst/>
          </a:prstGeom>
        </p:spPr>
      </p:pic>
    </p:spTree>
    <p:extLst>
      <p:ext uri="{BB962C8B-B14F-4D97-AF65-F5344CB8AC3E}">
        <p14:creationId xmlns:p14="http://schemas.microsoft.com/office/powerpoint/2010/main" val="331063622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ekop">
    <p:bg>
      <p:bgRef idx="1001">
        <a:schemeClr val="bg1"/>
      </p:bgRef>
    </p:bg>
    <p:spTree>
      <p:nvGrpSpPr>
        <p:cNvPr id="1" name=""/>
        <p:cNvGrpSpPr/>
        <p:nvPr/>
      </p:nvGrpSpPr>
      <p:grpSpPr>
        <a:xfrm>
          <a:off x="0" y="0"/>
          <a:ext cx="0" cy="0"/>
          <a:chOff x="0" y="0"/>
          <a:chExt cx="0" cy="0"/>
        </a:xfrm>
      </p:grpSpPr>
      <p:pic>
        <p:nvPicPr>
          <p:cNvPr id="7" name="Afbeelding 6" descr="springer.png"/>
          <p:cNvPicPr>
            <a:picLocks noChangeAspect="1"/>
          </p:cNvPicPr>
          <p:nvPr userDrawn="1"/>
        </p:nvPicPr>
        <p:blipFill>
          <a:blip r:embed="rId2">
            <a:alphaModFix amt="40000"/>
            <a:duotone>
              <a:schemeClr val="bg2">
                <a:shade val="45000"/>
                <a:satMod val="135000"/>
              </a:schemeClr>
              <a:prstClr val="white"/>
            </a:duotone>
          </a:blip>
          <a:stretch>
            <a:fillRect/>
          </a:stretch>
        </p:blipFill>
        <p:spPr>
          <a:xfrm>
            <a:off x="0" y="0"/>
            <a:ext cx="9144000" cy="7033846"/>
          </a:xfrm>
          <a:prstGeom prst="rect">
            <a:avLst/>
          </a:prstGeom>
        </p:spPr>
      </p:pic>
      <p:pic>
        <p:nvPicPr>
          <p:cNvPr id="4" name="Afbeelding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1520" y="6093296"/>
            <a:ext cx="504056" cy="530455"/>
          </a:xfrm>
          <a:prstGeom prst="rect">
            <a:avLst/>
          </a:prstGeom>
        </p:spPr>
      </p:pic>
    </p:spTree>
    <p:extLst>
      <p:ext uri="{BB962C8B-B14F-4D97-AF65-F5344CB8AC3E}">
        <p14:creationId xmlns:p14="http://schemas.microsoft.com/office/powerpoint/2010/main" val="154696090"/>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143000"/>
          </a:xfrm>
          <a:prstGeom prst="rect">
            <a:avLst/>
          </a:prstGeom>
        </p:spPr>
        <p:txBody>
          <a:bodyPr vert="horz" lIns="38405" tIns="19202" rIns="38405" bIns="19202"/>
          <a:lstStyle>
            <a:lvl1pPr>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sp>
        <p:nvSpPr>
          <p:cNvPr id="3" name="Content Placeholder 2"/>
          <p:cNvSpPr>
            <a:spLocks noGrp="1"/>
          </p:cNvSpPr>
          <p:nvPr>
            <p:ph sz="half" idx="1"/>
          </p:nvPr>
        </p:nvSpPr>
        <p:spPr>
          <a:xfrm>
            <a:off x="609600" y="1477962"/>
            <a:ext cx="4086225" cy="4525963"/>
          </a:xfrm>
          <a:prstGeom prst="rect">
            <a:avLst/>
          </a:prstGeom>
        </p:spPr>
        <p:txBody>
          <a:bodyPr vert="horz" lIns="38405" tIns="19202" rIns="38405" bIns="19202"/>
          <a:lstStyle>
            <a:lvl1pPr>
              <a:defRPr sz="1500">
                <a:solidFill>
                  <a:srgbClr val="033362"/>
                </a:solidFill>
                <a:latin typeface="Calibri" panose="020F0502020204030204" pitchFamily="34" charset="0"/>
                <a:ea typeface="Calibri" panose="020F0502020204030204" pitchFamily="34" charset="0"/>
                <a:cs typeface="Arial"/>
              </a:defRPr>
            </a:lvl1pPr>
            <a:lvl2pPr>
              <a:defRPr sz="1500">
                <a:solidFill>
                  <a:srgbClr val="033362"/>
                </a:solidFill>
                <a:latin typeface="Calibri" panose="020F0502020204030204" pitchFamily="34" charset="0"/>
                <a:ea typeface="Calibri" panose="020F0502020204030204" pitchFamily="34" charset="0"/>
                <a:cs typeface="Arial"/>
              </a:defRPr>
            </a:lvl2pPr>
            <a:lvl3pPr>
              <a:defRPr sz="1500">
                <a:solidFill>
                  <a:srgbClr val="033362"/>
                </a:solidFill>
                <a:latin typeface="Calibri" panose="020F0502020204030204" pitchFamily="34" charset="0"/>
                <a:ea typeface="Calibri" panose="020F0502020204030204" pitchFamily="34" charset="0"/>
                <a:cs typeface="Arial"/>
              </a:defRPr>
            </a:lvl3pPr>
            <a:lvl4pPr>
              <a:defRPr sz="1500">
                <a:solidFill>
                  <a:srgbClr val="033362"/>
                </a:solidFill>
                <a:latin typeface="Calibri" panose="020F0502020204030204" pitchFamily="34" charset="0"/>
                <a:ea typeface="Calibri" panose="020F0502020204030204" pitchFamily="34" charset="0"/>
                <a:cs typeface="Arial"/>
              </a:defRPr>
            </a:lvl4pPr>
            <a:lvl5pPr>
              <a:defRPr sz="1500">
                <a:solidFill>
                  <a:srgbClr val="033362"/>
                </a:solidFill>
                <a:latin typeface="Calibri" panose="020F0502020204030204" pitchFamily="34" charset="0"/>
                <a:ea typeface="Calibri" panose="020F0502020204030204" pitchFamily="34" charset="0"/>
                <a:cs typeface="Arial"/>
              </a:defRPr>
            </a:lvl5pPr>
            <a:lvl6pPr>
              <a:defRPr sz="8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52975" y="1477962"/>
            <a:ext cx="4086225" cy="4525963"/>
          </a:xfrm>
          <a:prstGeom prst="rect">
            <a:avLst/>
          </a:prstGeom>
        </p:spPr>
        <p:txBody>
          <a:bodyPr vert="horz" lIns="38405" tIns="19202" rIns="38405" bIns="19202"/>
          <a:lstStyle>
            <a:lvl1pPr>
              <a:defRPr sz="1500">
                <a:solidFill>
                  <a:srgbClr val="033362"/>
                </a:solidFill>
                <a:latin typeface="Calibri" panose="020F0502020204030204" pitchFamily="34" charset="0"/>
                <a:ea typeface="Calibri" panose="020F0502020204030204" pitchFamily="34" charset="0"/>
                <a:cs typeface="Arial"/>
              </a:defRPr>
            </a:lvl1pPr>
            <a:lvl2pPr>
              <a:defRPr sz="1500">
                <a:solidFill>
                  <a:srgbClr val="033362"/>
                </a:solidFill>
                <a:latin typeface="Calibri" panose="020F0502020204030204" pitchFamily="34" charset="0"/>
                <a:ea typeface="Calibri" panose="020F0502020204030204" pitchFamily="34" charset="0"/>
                <a:cs typeface="Arial"/>
              </a:defRPr>
            </a:lvl2pPr>
            <a:lvl3pPr>
              <a:defRPr sz="1500">
                <a:solidFill>
                  <a:srgbClr val="033362"/>
                </a:solidFill>
                <a:latin typeface="Calibri" panose="020F0502020204030204" pitchFamily="34" charset="0"/>
                <a:ea typeface="Calibri" panose="020F0502020204030204" pitchFamily="34" charset="0"/>
                <a:cs typeface="Arial"/>
              </a:defRPr>
            </a:lvl3pPr>
            <a:lvl4pPr>
              <a:defRPr sz="1500">
                <a:solidFill>
                  <a:srgbClr val="033362"/>
                </a:solidFill>
                <a:latin typeface="Calibri" panose="020F0502020204030204" pitchFamily="34" charset="0"/>
                <a:ea typeface="Calibri" panose="020F0502020204030204" pitchFamily="34" charset="0"/>
                <a:cs typeface="Arial"/>
              </a:defRPr>
            </a:lvl4pPr>
            <a:lvl5pPr>
              <a:defRPr sz="1500">
                <a:solidFill>
                  <a:srgbClr val="033362"/>
                </a:solidFill>
                <a:latin typeface="Calibri" panose="020F0502020204030204" pitchFamily="34" charset="0"/>
                <a:ea typeface="Calibri" panose="020F0502020204030204" pitchFamily="34" charset="0"/>
                <a:cs typeface="Arial"/>
              </a:defRPr>
            </a:lvl5pPr>
            <a:lvl6pPr>
              <a:defRPr sz="8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txBox="1">
            <a:spLocks noChangeArrowheads="1"/>
          </p:cNvSpPr>
          <p:nvPr userDrawn="1"/>
        </p:nvSpPr>
        <p:spPr>
          <a:xfrm>
            <a:off x="7458075" y="6400800"/>
            <a:ext cx="1348742"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rgbClr val="033361"/>
                </a:solidFill>
                <a:latin typeface="Calibri" panose="020F0502020204030204" pitchFamily="34" charset="0"/>
              </a:rPr>
              <a:t>© Quintessence</a:t>
            </a:r>
          </a:p>
          <a:p>
            <a:pPr algn="l">
              <a:spcBef>
                <a:spcPct val="0"/>
              </a:spcBef>
              <a:buFontTx/>
              <a:buNone/>
            </a:pPr>
            <a:endParaRPr lang="nl-NL" altLang="nl-BE" sz="800" dirty="0">
              <a:solidFill>
                <a:schemeClr val="accent1">
                  <a:lumMod val="90000"/>
                  <a:lumOff val="10000"/>
                </a:schemeClr>
              </a:solidFill>
              <a:latin typeface="Calibri" panose="020F0502020204030204" pitchFamily="34" charset="0"/>
            </a:endParaRPr>
          </a:p>
        </p:txBody>
      </p:sp>
      <p:pic>
        <p:nvPicPr>
          <p:cNvPr id="8" name="Afbeelding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270693479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229600" cy="1143000"/>
          </a:xfrm>
          <a:prstGeom prst="rect">
            <a:avLst/>
          </a:prstGeom>
        </p:spPr>
        <p:txBody>
          <a:bodyPr vert="horz" lIns="38405" tIns="19202" rIns="38405" bIns="19202"/>
          <a:lstStyle>
            <a:lvl1pPr>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sp>
        <p:nvSpPr>
          <p:cNvPr id="3" name="Content Placeholder 2"/>
          <p:cNvSpPr>
            <a:spLocks noGrp="1"/>
          </p:cNvSpPr>
          <p:nvPr>
            <p:ph sz="half" idx="1"/>
          </p:nvPr>
        </p:nvSpPr>
        <p:spPr>
          <a:xfrm>
            <a:off x="609600" y="1401762"/>
            <a:ext cx="4086225" cy="4525963"/>
          </a:xfrm>
          <a:prstGeom prst="rect">
            <a:avLst/>
          </a:prstGeom>
        </p:spPr>
        <p:txBody>
          <a:bodyPr vert="horz" lIns="38405" tIns="19202" rIns="38405" bIns="19202"/>
          <a:lstStyle>
            <a:lvl1pPr>
              <a:defRPr sz="1500">
                <a:solidFill>
                  <a:srgbClr val="033362"/>
                </a:solidFill>
                <a:latin typeface="Calibri" panose="020F0502020204030204" pitchFamily="34" charset="0"/>
                <a:ea typeface="Calibri" panose="020F0502020204030204" pitchFamily="34" charset="0"/>
                <a:cs typeface="Arial"/>
              </a:defRPr>
            </a:lvl1pPr>
            <a:lvl2pPr>
              <a:defRPr sz="1500">
                <a:solidFill>
                  <a:srgbClr val="033362"/>
                </a:solidFill>
                <a:latin typeface="Calibri" panose="020F0502020204030204" pitchFamily="34" charset="0"/>
                <a:ea typeface="Calibri" panose="020F0502020204030204" pitchFamily="34" charset="0"/>
                <a:cs typeface="Arial"/>
              </a:defRPr>
            </a:lvl2pPr>
            <a:lvl3pPr>
              <a:defRPr sz="1500">
                <a:solidFill>
                  <a:srgbClr val="033362"/>
                </a:solidFill>
                <a:latin typeface="Calibri" panose="020F0502020204030204" pitchFamily="34" charset="0"/>
                <a:ea typeface="Calibri" panose="020F0502020204030204" pitchFamily="34" charset="0"/>
                <a:cs typeface="Arial"/>
              </a:defRPr>
            </a:lvl3pPr>
            <a:lvl4pPr>
              <a:defRPr sz="1500">
                <a:solidFill>
                  <a:srgbClr val="033362"/>
                </a:solidFill>
                <a:latin typeface="Calibri" panose="020F0502020204030204" pitchFamily="34" charset="0"/>
                <a:ea typeface="Calibri" panose="020F0502020204030204" pitchFamily="34" charset="0"/>
                <a:cs typeface="Arial"/>
              </a:defRPr>
            </a:lvl4pPr>
            <a:lvl5pPr>
              <a:defRPr sz="1500">
                <a:solidFill>
                  <a:srgbClr val="033362"/>
                </a:solidFill>
                <a:latin typeface="Calibri" panose="020F0502020204030204" pitchFamily="34" charset="0"/>
                <a:ea typeface="Calibri" panose="020F0502020204030204" pitchFamily="34" charset="0"/>
                <a:cs typeface="Arial"/>
              </a:defRPr>
            </a:lvl5pPr>
            <a:lvl6pPr>
              <a:defRPr sz="8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52975" y="1401762"/>
            <a:ext cx="4086225" cy="4525963"/>
          </a:xfrm>
          <a:prstGeom prst="rect">
            <a:avLst/>
          </a:prstGeom>
        </p:spPr>
        <p:txBody>
          <a:bodyPr vert="horz" lIns="38405" tIns="19202" rIns="38405" bIns="19202"/>
          <a:lstStyle>
            <a:lvl1pPr>
              <a:defRPr sz="1500">
                <a:solidFill>
                  <a:srgbClr val="033362"/>
                </a:solidFill>
                <a:latin typeface="Calibri" panose="020F0502020204030204" pitchFamily="34" charset="0"/>
                <a:ea typeface="Calibri" panose="020F0502020204030204" pitchFamily="34" charset="0"/>
                <a:cs typeface="Arial"/>
              </a:defRPr>
            </a:lvl1pPr>
            <a:lvl2pPr>
              <a:defRPr sz="1500">
                <a:solidFill>
                  <a:srgbClr val="033362"/>
                </a:solidFill>
                <a:latin typeface="Calibri" panose="020F0502020204030204" pitchFamily="34" charset="0"/>
                <a:ea typeface="Calibri" panose="020F0502020204030204" pitchFamily="34" charset="0"/>
                <a:cs typeface="Arial"/>
              </a:defRPr>
            </a:lvl2pPr>
            <a:lvl3pPr>
              <a:defRPr sz="1500">
                <a:solidFill>
                  <a:srgbClr val="033362"/>
                </a:solidFill>
                <a:latin typeface="Calibri" panose="020F0502020204030204" pitchFamily="34" charset="0"/>
                <a:ea typeface="Calibri" panose="020F0502020204030204" pitchFamily="34" charset="0"/>
                <a:cs typeface="Arial"/>
              </a:defRPr>
            </a:lvl3pPr>
            <a:lvl4pPr>
              <a:defRPr sz="1500">
                <a:solidFill>
                  <a:srgbClr val="033362"/>
                </a:solidFill>
                <a:latin typeface="Calibri" panose="020F0502020204030204" pitchFamily="34" charset="0"/>
                <a:ea typeface="Calibri" panose="020F0502020204030204" pitchFamily="34" charset="0"/>
                <a:cs typeface="Arial"/>
              </a:defRPr>
            </a:lvl4pPr>
            <a:lvl5pPr>
              <a:defRPr sz="1500">
                <a:solidFill>
                  <a:srgbClr val="033362"/>
                </a:solidFill>
                <a:latin typeface="Calibri" panose="020F0502020204030204" pitchFamily="34" charset="0"/>
                <a:ea typeface="Calibri" panose="020F0502020204030204" pitchFamily="34" charset="0"/>
                <a:cs typeface="Arial"/>
              </a:defRPr>
            </a:lvl5pPr>
            <a:lvl6pPr>
              <a:defRPr sz="8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txBox="1">
            <a:spLocks noChangeArrowheads="1"/>
          </p:cNvSpPr>
          <p:nvPr userDrawn="1"/>
        </p:nvSpPr>
        <p:spPr>
          <a:xfrm>
            <a:off x="7458075" y="6400800"/>
            <a:ext cx="1348742"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rgbClr val="033361"/>
                </a:solidFill>
                <a:latin typeface="Calibri" panose="020F0502020204030204" pitchFamily="34" charset="0"/>
              </a:rPr>
              <a:t>© Quintessence</a:t>
            </a:r>
          </a:p>
          <a:p>
            <a:pPr algn="l">
              <a:spcBef>
                <a:spcPct val="0"/>
              </a:spcBef>
              <a:buFontTx/>
              <a:buNone/>
            </a:pPr>
            <a:endParaRPr lang="nl-NL" altLang="nl-BE" sz="800" dirty="0">
              <a:solidFill>
                <a:schemeClr val="accent1">
                  <a:lumMod val="90000"/>
                  <a:lumOff val="10000"/>
                </a:schemeClr>
              </a:solidFill>
              <a:latin typeface="Calibri" panose="020F0502020204030204" pitchFamily="34" charset="0"/>
            </a:endParaRP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8802" y="6400800"/>
            <a:ext cx="1152128" cy="335897"/>
          </a:xfrm>
          <a:prstGeom prst="rect">
            <a:avLst/>
          </a:prstGeom>
        </p:spPr>
      </p:pic>
    </p:spTree>
    <p:extLst>
      <p:ext uri="{BB962C8B-B14F-4D97-AF65-F5344CB8AC3E}">
        <p14:creationId xmlns:p14="http://schemas.microsoft.com/office/powerpoint/2010/main" val="352042368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229600" cy="830263"/>
          </a:xfrm>
          <a:prstGeom prst="rect">
            <a:avLst/>
          </a:prstGeom>
        </p:spPr>
        <p:txBody>
          <a:bodyPr vert="horz" lIns="38405" tIns="19202" rIns="38405" bIns="19202"/>
          <a:lstStyle>
            <a:lvl1pPr>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sp>
        <p:nvSpPr>
          <p:cNvPr id="3" name="Text Placeholder 2"/>
          <p:cNvSpPr>
            <a:spLocks noGrp="1"/>
          </p:cNvSpPr>
          <p:nvPr>
            <p:ph type="body" idx="1"/>
          </p:nvPr>
        </p:nvSpPr>
        <p:spPr>
          <a:xfrm>
            <a:off x="609600" y="1096962"/>
            <a:ext cx="4040386" cy="639763"/>
          </a:xfrm>
          <a:prstGeom prst="rect">
            <a:avLst/>
          </a:prstGeom>
        </p:spPr>
        <p:txBody>
          <a:bodyPr vert="horz" lIns="38405" tIns="19202" rIns="38405" bIns="19202" anchor="ctr"/>
          <a:lstStyle>
            <a:lvl1pPr marL="0" indent="0">
              <a:buNone/>
              <a:defRPr sz="2000" b="1">
                <a:solidFill>
                  <a:srgbClr val="008600"/>
                </a:solidFill>
                <a:latin typeface="Calibri"/>
                <a:ea typeface="Arial"/>
                <a:cs typeface="Calibri"/>
              </a:defRPr>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dirty="0"/>
              <a:t>Click to edit Master text styles</a:t>
            </a:r>
          </a:p>
        </p:txBody>
      </p:sp>
      <p:sp>
        <p:nvSpPr>
          <p:cNvPr id="4" name="Content Placeholder 3"/>
          <p:cNvSpPr>
            <a:spLocks noGrp="1"/>
          </p:cNvSpPr>
          <p:nvPr>
            <p:ph sz="half" idx="2" hasCustomPrompt="1"/>
          </p:nvPr>
        </p:nvSpPr>
        <p:spPr>
          <a:xfrm>
            <a:off x="609600" y="1935163"/>
            <a:ext cx="4040386" cy="4114800"/>
          </a:xfrm>
          <a:prstGeom prst="rect">
            <a:avLst/>
          </a:prstGeom>
        </p:spPr>
        <p:txBody>
          <a:bodyPr vert="horz" lIns="38405" tIns="19202" rIns="38405" bIns="19202"/>
          <a:lstStyle>
            <a:lvl1pPr>
              <a:defRPr sz="1700">
                <a:solidFill>
                  <a:srgbClr val="033362"/>
                </a:solidFill>
                <a:latin typeface="Calibri"/>
                <a:ea typeface="Arial"/>
                <a:cs typeface="Calibri"/>
              </a:defRPr>
            </a:lvl1pPr>
            <a:lvl2pPr>
              <a:defRPr sz="1700">
                <a:solidFill>
                  <a:srgbClr val="033362"/>
                </a:solidFill>
                <a:latin typeface="Calibri"/>
                <a:ea typeface="Arial"/>
                <a:cs typeface="Calibri"/>
              </a:defRPr>
            </a:lvl2pPr>
            <a:lvl3pPr>
              <a:defRPr sz="1700">
                <a:solidFill>
                  <a:srgbClr val="033362"/>
                </a:solidFill>
                <a:latin typeface="Calibri"/>
                <a:ea typeface="Arial"/>
                <a:cs typeface="Calibri"/>
              </a:defRPr>
            </a:lvl3pPr>
            <a:lvl4pPr>
              <a:defRPr sz="1700">
                <a:solidFill>
                  <a:srgbClr val="033362"/>
                </a:solidFill>
                <a:latin typeface="Calibri"/>
                <a:ea typeface="Arial"/>
                <a:cs typeface="Calibri"/>
              </a:defRPr>
            </a:lvl4pPr>
            <a:lvl5pPr>
              <a:defRPr sz="1500">
                <a:solidFill>
                  <a:srgbClr val="033362"/>
                </a:solidFill>
                <a:latin typeface="Calibri"/>
                <a:ea typeface="Arial"/>
                <a:cs typeface="Calibri"/>
              </a:defRPr>
            </a:lvl5pPr>
            <a:lvl6pPr>
              <a:defRPr sz="700"/>
            </a:lvl6pPr>
            <a:lvl7pPr>
              <a:defRPr sz="700"/>
            </a:lvl7pPr>
            <a:lvl8pPr>
              <a:defRPr sz="700"/>
            </a:lvl8pPr>
            <a:lvl9pPr>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3"/>
          </p:nvPr>
        </p:nvSpPr>
        <p:spPr>
          <a:xfrm>
            <a:off x="4797624" y="1096962"/>
            <a:ext cx="4041576" cy="639763"/>
          </a:xfrm>
          <a:prstGeom prst="rect">
            <a:avLst/>
          </a:prstGeom>
        </p:spPr>
        <p:txBody>
          <a:bodyPr vert="horz" lIns="38405" tIns="19202" rIns="38405" bIns="19202" anchor="ctr"/>
          <a:lstStyle>
            <a:lvl1pPr marL="0" indent="0">
              <a:buNone/>
              <a:defRPr sz="2000" b="1">
                <a:solidFill>
                  <a:srgbClr val="008600"/>
                </a:solidFill>
                <a:latin typeface="Calibri"/>
                <a:ea typeface="Arial"/>
                <a:cs typeface="Calibri"/>
              </a:defRPr>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dirty="0"/>
              <a:t>Click to edit Master text styles</a:t>
            </a:r>
          </a:p>
        </p:txBody>
      </p:sp>
      <p:sp>
        <p:nvSpPr>
          <p:cNvPr id="6" name="Content Placeholder 5"/>
          <p:cNvSpPr>
            <a:spLocks noGrp="1"/>
          </p:cNvSpPr>
          <p:nvPr>
            <p:ph sz="quarter" idx="4" hasCustomPrompt="1"/>
          </p:nvPr>
        </p:nvSpPr>
        <p:spPr>
          <a:xfrm>
            <a:off x="4797624" y="1935163"/>
            <a:ext cx="4041576" cy="4114800"/>
          </a:xfrm>
          <a:prstGeom prst="rect">
            <a:avLst/>
          </a:prstGeom>
        </p:spPr>
        <p:txBody>
          <a:bodyPr vert="horz" lIns="38405" tIns="19202" rIns="38405" bIns="19202"/>
          <a:lstStyle>
            <a:lvl1pPr>
              <a:defRPr sz="1700">
                <a:solidFill>
                  <a:srgbClr val="033362"/>
                </a:solidFill>
                <a:latin typeface="Calibri"/>
                <a:ea typeface="Arial"/>
                <a:cs typeface="Calibri"/>
              </a:defRPr>
            </a:lvl1pPr>
            <a:lvl2pPr>
              <a:defRPr sz="1700">
                <a:solidFill>
                  <a:srgbClr val="033362"/>
                </a:solidFill>
                <a:latin typeface="Calibri"/>
                <a:ea typeface="Arial"/>
                <a:cs typeface="Calibri"/>
              </a:defRPr>
            </a:lvl2pPr>
            <a:lvl3pPr>
              <a:defRPr sz="1700">
                <a:solidFill>
                  <a:srgbClr val="033362"/>
                </a:solidFill>
                <a:latin typeface="Calibri"/>
                <a:ea typeface="Arial"/>
                <a:cs typeface="Calibri"/>
              </a:defRPr>
            </a:lvl3pPr>
            <a:lvl4pPr>
              <a:defRPr sz="1700">
                <a:solidFill>
                  <a:srgbClr val="033362"/>
                </a:solidFill>
                <a:latin typeface="Calibri"/>
                <a:ea typeface="Arial"/>
                <a:cs typeface="Calibri"/>
              </a:defRPr>
            </a:lvl4pPr>
            <a:lvl5pPr>
              <a:defRPr sz="1500">
                <a:solidFill>
                  <a:srgbClr val="033362"/>
                </a:solidFill>
                <a:latin typeface="Calibri"/>
                <a:ea typeface="Arial"/>
                <a:cs typeface="Calibri"/>
              </a:defRPr>
            </a:lvl5pPr>
            <a:lvl6pPr>
              <a:defRPr sz="700"/>
            </a:lvl6pPr>
            <a:lvl7pPr>
              <a:defRPr sz="700"/>
            </a:lvl7pPr>
            <a:lvl8pPr>
              <a:defRPr sz="700"/>
            </a:lvl8pPr>
            <a:lvl9pPr>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Rectangle 4"/>
          <p:cNvSpPr txBox="1">
            <a:spLocks noChangeArrowheads="1"/>
          </p:cNvSpPr>
          <p:nvPr userDrawn="1"/>
        </p:nvSpPr>
        <p:spPr>
          <a:xfrm>
            <a:off x="7458075" y="6400800"/>
            <a:ext cx="1348742"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rgbClr val="033361"/>
                </a:solidFill>
                <a:latin typeface="Calibri" panose="020F0502020204030204" pitchFamily="34" charset="0"/>
              </a:rPr>
              <a:t>© Quintessence</a:t>
            </a:r>
          </a:p>
          <a:p>
            <a:pPr algn="l">
              <a:spcBef>
                <a:spcPct val="0"/>
              </a:spcBef>
              <a:buFontTx/>
              <a:buNone/>
            </a:pPr>
            <a:endParaRPr lang="nl-NL" altLang="nl-BE" sz="800" dirty="0">
              <a:solidFill>
                <a:schemeClr val="accent1">
                  <a:lumMod val="90000"/>
                  <a:lumOff val="10000"/>
                </a:schemeClr>
              </a:solidFill>
              <a:latin typeface="Calibri" panose="020F0502020204030204" pitchFamily="34" charset="0"/>
            </a:endParaRPr>
          </a:p>
        </p:txBody>
      </p:sp>
      <p:pic>
        <p:nvPicPr>
          <p:cNvPr id="10" name="Afbeelding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301481717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229600" cy="830263"/>
          </a:xfrm>
          <a:prstGeom prst="rect">
            <a:avLst/>
          </a:prstGeom>
        </p:spPr>
        <p:txBody>
          <a:bodyPr vert="horz" lIns="38405" tIns="19202" rIns="38405" bIns="19202"/>
          <a:lstStyle>
            <a:lvl1pPr>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sp>
        <p:nvSpPr>
          <p:cNvPr id="3" name="Text Placeholder 2"/>
          <p:cNvSpPr>
            <a:spLocks noGrp="1"/>
          </p:cNvSpPr>
          <p:nvPr>
            <p:ph type="body" idx="1"/>
          </p:nvPr>
        </p:nvSpPr>
        <p:spPr>
          <a:xfrm>
            <a:off x="609600" y="1096962"/>
            <a:ext cx="4040386" cy="639763"/>
          </a:xfrm>
          <a:prstGeom prst="rect">
            <a:avLst/>
          </a:prstGeom>
        </p:spPr>
        <p:txBody>
          <a:bodyPr vert="horz" lIns="38405" tIns="19202" rIns="38405" bIns="19202" anchor="ctr"/>
          <a:lstStyle>
            <a:lvl1pPr marL="0" indent="0">
              <a:buNone/>
              <a:defRPr sz="2000" b="1">
                <a:solidFill>
                  <a:srgbClr val="008600"/>
                </a:solidFill>
                <a:latin typeface="Calibri"/>
                <a:ea typeface="Arial"/>
                <a:cs typeface="Calibri"/>
              </a:defRPr>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dirty="0"/>
              <a:t>Click to edit Master text styles</a:t>
            </a:r>
          </a:p>
        </p:txBody>
      </p:sp>
      <p:sp>
        <p:nvSpPr>
          <p:cNvPr id="4" name="Content Placeholder 3"/>
          <p:cNvSpPr>
            <a:spLocks noGrp="1"/>
          </p:cNvSpPr>
          <p:nvPr>
            <p:ph sz="half" idx="2" hasCustomPrompt="1"/>
          </p:nvPr>
        </p:nvSpPr>
        <p:spPr>
          <a:xfrm>
            <a:off x="609600" y="1935163"/>
            <a:ext cx="4040386" cy="4114800"/>
          </a:xfrm>
          <a:prstGeom prst="rect">
            <a:avLst/>
          </a:prstGeom>
        </p:spPr>
        <p:txBody>
          <a:bodyPr vert="horz" lIns="38405" tIns="19202" rIns="38405" bIns="19202"/>
          <a:lstStyle>
            <a:lvl1pPr>
              <a:defRPr sz="1700">
                <a:solidFill>
                  <a:srgbClr val="033362"/>
                </a:solidFill>
                <a:latin typeface="Calibri"/>
                <a:ea typeface="Arial"/>
                <a:cs typeface="Calibri"/>
              </a:defRPr>
            </a:lvl1pPr>
            <a:lvl2pPr>
              <a:defRPr sz="1700">
                <a:solidFill>
                  <a:srgbClr val="033362"/>
                </a:solidFill>
                <a:latin typeface="Calibri"/>
                <a:ea typeface="Arial"/>
                <a:cs typeface="Calibri"/>
              </a:defRPr>
            </a:lvl2pPr>
            <a:lvl3pPr>
              <a:defRPr sz="1700">
                <a:solidFill>
                  <a:srgbClr val="033362"/>
                </a:solidFill>
                <a:latin typeface="Calibri"/>
                <a:ea typeface="Arial"/>
                <a:cs typeface="Calibri"/>
              </a:defRPr>
            </a:lvl3pPr>
            <a:lvl4pPr>
              <a:defRPr sz="1700">
                <a:solidFill>
                  <a:srgbClr val="033362"/>
                </a:solidFill>
                <a:latin typeface="Calibri"/>
                <a:ea typeface="Arial"/>
                <a:cs typeface="Calibri"/>
              </a:defRPr>
            </a:lvl4pPr>
            <a:lvl5pPr>
              <a:defRPr sz="1500">
                <a:solidFill>
                  <a:srgbClr val="033362"/>
                </a:solidFill>
                <a:latin typeface="Calibri"/>
                <a:ea typeface="Arial"/>
                <a:cs typeface="Calibri"/>
              </a:defRPr>
            </a:lvl5pPr>
            <a:lvl6pPr>
              <a:defRPr sz="700"/>
            </a:lvl6pPr>
            <a:lvl7pPr>
              <a:defRPr sz="700"/>
            </a:lvl7pPr>
            <a:lvl8pPr>
              <a:defRPr sz="700"/>
            </a:lvl8pPr>
            <a:lvl9pPr>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3"/>
          </p:nvPr>
        </p:nvSpPr>
        <p:spPr>
          <a:xfrm>
            <a:off x="4797624" y="1096962"/>
            <a:ext cx="4041576" cy="639763"/>
          </a:xfrm>
          <a:prstGeom prst="rect">
            <a:avLst/>
          </a:prstGeom>
        </p:spPr>
        <p:txBody>
          <a:bodyPr vert="horz" lIns="38405" tIns="19202" rIns="38405" bIns="19202" anchor="ctr"/>
          <a:lstStyle>
            <a:lvl1pPr marL="0" indent="0">
              <a:buNone/>
              <a:defRPr sz="2000" b="1">
                <a:solidFill>
                  <a:srgbClr val="008600"/>
                </a:solidFill>
                <a:latin typeface="Calibri"/>
                <a:ea typeface="Arial"/>
                <a:cs typeface="Calibri"/>
              </a:defRPr>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dirty="0"/>
              <a:t>Click to edit Master text styles</a:t>
            </a:r>
          </a:p>
        </p:txBody>
      </p:sp>
      <p:sp>
        <p:nvSpPr>
          <p:cNvPr id="6" name="Content Placeholder 5"/>
          <p:cNvSpPr>
            <a:spLocks noGrp="1"/>
          </p:cNvSpPr>
          <p:nvPr>
            <p:ph sz="quarter" idx="4" hasCustomPrompt="1"/>
          </p:nvPr>
        </p:nvSpPr>
        <p:spPr>
          <a:xfrm>
            <a:off x="4797624" y="1935163"/>
            <a:ext cx="4041576" cy="4114800"/>
          </a:xfrm>
          <a:prstGeom prst="rect">
            <a:avLst/>
          </a:prstGeom>
        </p:spPr>
        <p:txBody>
          <a:bodyPr vert="horz" lIns="38405" tIns="19202" rIns="38405" bIns="19202"/>
          <a:lstStyle>
            <a:lvl1pPr>
              <a:defRPr sz="1700">
                <a:solidFill>
                  <a:srgbClr val="033362"/>
                </a:solidFill>
                <a:latin typeface="Calibri"/>
                <a:ea typeface="Arial"/>
                <a:cs typeface="Calibri"/>
              </a:defRPr>
            </a:lvl1pPr>
            <a:lvl2pPr>
              <a:defRPr sz="1700">
                <a:solidFill>
                  <a:srgbClr val="033362"/>
                </a:solidFill>
                <a:latin typeface="Calibri"/>
                <a:ea typeface="Arial"/>
                <a:cs typeface="Calibri"/>
              </a:defRPr>
            </a:lvl2pPr>
            <a:lvl3pPr>
              <a:defRPr sz="1700">
                <a:solidFill>
                  <a:srgbClr val="033362"/>
                </a:solidFill>
                <a:latin typeface="Calibri"/>
                <a:ea typeface="Arial"/>
                <a:cs typeface="Calibri"/>
              </a:defRPr>
            </a:lvl3pPr>
            <a:lvl4pPr>
              <a:defRPr sz="1700">
                <a:solidFill>
                  <a:srgbClr val="033362"/>
                </a:solidFill>
                <a:latin typeface="Calibri"/>
                <a:ea typeface="Arial"/>
                <a:cs typeface="Calibri"/>
              </a:defRPr>
            </a:lvl4pPr>
            <a:lvl5pPr>
              <a:defRPr sz="1500">
                <a:solidFill>
                  <a:srgbClr val="033362"/>
                </a:solidFill>
                <a:latin typeface="Calibri"/>
                <a:ea typeface="Arial"/>
                <a:cs typeface="Calibri"/>
              </a:defRPr>
            </a:lvl5pPr>
            <a:lvl6pPr>
              <a:defRPr sz="700"/>
            </a:lvl6pPr>
            <a:lvl7pPr>
              <a:defRPr sz="700"/>
            </a:lvl7pPr>
            <a:lvl8pPr>
              <a:defRPr sz="700"/>
            </a:lvl8pPr>
            <a:lvl9pPr>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Rectangle 4"/>
          <p:cNvSpPr txBox="1">
            <a:spLocks noChangeArrowheads="1"/>
          </p:cNvSpPr>
          <p:nvPr userDrawn="1"/>
        </p:nvSpPr>
        <p:spPr>
          <a:xfrm>
            <a:off x="7458075" y="6400800"/>
            <a:ext cx="1348742"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rgbClr val="033361"/>
                </a:solidFill>
                <a:latin typeface="Calibri" panose="020F0502020204030204" pitchFamily="34" charset="0"/>
              </a:rPr>
              <a:t>© Quintessence</a:t>
            </a:r>
          </a:p>
          <a:p>
            <a:pPr algn="l">
              <a:spcBef>
                <a:spcPct val="0"/>
              </a:spcBef>
              <a:buFontTx/>
              <a:buNone/>
            </a:pPr>
            <a:endParaRPr lang="nl-NL" altLang="nl-BE" sz="800" dirty="0">
              <a:solidFill>
                <a:schemeClr val="accent1">
                  <a:lumMod val="90000"/>
                  <a:lumOff val="10000"/>
                </a:schemeClr>
              </a:solidFill>
              <a:latin typeface="Calibri" panose="020F0502020204030204" pitchFamily="34" charset="0"/>
            </a:endParaRPr>
          </a:p>
        </p:txBody>
      </p:sp>
      <p:pic>
        <p:nvPicPr>
          <p:cNvPr id="9" name="Afbeelding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024" y="6402301"/>
            <a:ext cx="1152128" cy="335897"/>
          </a:xfrm>
          <a:prstGeom prst="rect">
            <a:avLst/>
          </a:prstGeom>
        </p:spPr>
      </p:pic>
    </p:spTree>
    <p:extLst>
      <p:ext uri="{BB962C8B-B14F-4D97-AF65-F5344CB8AC3E}">
        <p14:creationId xmlns:p14="http://schemas.microsoft.com/office/powerpoint/2010/main" val="398964192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76200"/>
            <a:ext cx="8229600" cy="762000"/>
          </a:xfrm>
          <a:prstGeom prst="rect">
            <a:avLst/>
          </a:prstGeom>
        </p:spPr>
        <p:txBody>
          <a:bodyPr vert="horz" lIns="38405" tIns="19202" rIns="38405" bIns="19202"/>
          <a:lstStyle>
            <a:lvl1pPr algn="l">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sp>
        <p:nvSpPr>
          <p:cNvPr id="4" name="Rectangle 4"/>
          <p:cNvSpPr txBox="1">
            <a:spLocks noChangeArrowheads="1"/>
          </p:cNvSpPr>
          <p:nvPr userDrawn="1"/>
        </p:nvSpPr>
        <p:spPr>
          <a:xfrm>
            <a:off x="7458075" y="6400800"/>
            <a:ext cx="1348742"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rgbClr val="033361"/>
                </a:solidFill>
                <a:latin typeface="Calibri" panose="020F0502020204030204" pitchFamily="34" charset="0"/>
              </a:rPr>
              <a:t>© Quintessence</a:t>
            </a:r>
          </a:p>
          <a:p>
            <a:pPr algn="l">
              <a:spcBef>
                <a:spcPct val="0"/>
              </a:spcBef>
              <a:buFontTx/>
              <a:buNone/>
            </a:pPr>
            <a:endParaRPr lang="nl-NL" altLang="nl-BE" sz="800" dirty="0">
              <a:solidFill>
                <a:schemeClr val="accent1">
                  <a:lumMod val="90000"/>
                  <a:lumOff val="10000"/>
                </a:schemeClr>
              </a:solidFill>
              <a:latin typeface="Calibri" panose="020F0502020204030204" pitchFamily="34" charset="0"/>
            </a:endParaRPr>
          </a:p>
        </p:txBody>
      </p:sp>
      <p:pic>
        <p:nvPicPr>
          <p:cNvPr id="6" name="Afbeelding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2429555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Rectangle 4"/>
          <p:cNvSpPr txBox="1">
            <a:spLocks noChangeArrowheads="1"/>
          </p:cNvSpPr>
          <p:nvPr userDrawn="1"/>
        </p:nvSpPr>
        <p:spPr>
          <a:xfrm>
            <a:off x="7458075" y="6400800"/>
            <a:ext cx="1348742"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rgbClr val="033361"/>
                </a:solidFill>
                <a:latin typeface="Calibri" panose="020F0502020204030204" pitchFamily="34" charset="0"/>
              </a:rPr>
              <a:t>© Quintessence</a:t>
            </a:r>
          </a:p>
          <a:p>
            <a:pPr algn="l">
              <a:spcBef>
                <a:spcPct val="0"/>
              </a:spcBef>
              <a:buFontTx/>
              <a:buNone/>
            </a:pPr>
            <a:endParaRPr lang="nl-NL" altLang="nl-BE" sz="800" dirty="0">
              <a:solidFill>
                <a:schemeClr val="accent1">
                  <a:lumMod val="90000"/>
                  <a:lumOff val="10000"/>
                </a:schemeClr>
              </a:solidFill>
              <a:latin typeface="Calibri" panose="020F0502020204030204" pitchFamily="34" charset="0"/>
            </a:endParaRPr>
          </a:p>
        </p:txBody>
      </p:sp>
      <p:sp>
        <p:nvSpPr>
          <p:cNvPr id="5" name="Title 1"/>
          <p:cNvSpPr>
            <a:spLocks noGrp="1"/>
          </p:cNvSpPr>
          <p:nvPr>
            <p:ph type="title" hasCustomPrompt="1"/>
          </p:nvPr>
        </p:nvSpPr>
        <p:spPr>
          <a:xfrm>
            <a:off x="533400" y="76200"/>
            <a:ext cx="8229600" cy="762000"/>
          </a:xfrm>
          <a:prstGeom prst="rect">
            <a:avLst/>
          </a:prstGeom>
        </p:spPr>
        <p:txBody>
          <a:bodyPr vert="horz" lIns="38405" tIns="19202" rIns="38405" bIns="19202"/>
          <a:lstStyle>
            <a:lvl1pPr algn="l">
              <a:defRPr sz="3400">
                <a:solidFill>
                  <a:srgbClr val="033362"/>
                </a:solidFill>
                <a:latin typeface="AlternateGotNo2D" pitchFamily="50" charset="0"/>
                <a:ea typeface="AlternateGotNo2D" pitchFamily="50" charset="0"/>
                <a:cs typeface="Arial"/>
              </a:defRPr>
            </a:lvl1pPr>
          </a:lstStyle>
          <a:p>
            <a:r>
              <a:rPr lang="en-US" dirty="0"/>
              <a:t>Click to edit Master title style</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351913"/>
            <a:ext cx="1152128" cy="335897"/>
          </a:xfrm>
          <a:prstGeom prst="rect">
            <a:avLst/>
          </a:prstGeom>
        </p:spPr>
      </p:pic>
    </p:spTree>
    <p:extLst>
      <p:ext uri="{BB962C8B-B14F-4D97-AF65-F5344CB8AC3E}">
        <p14:creationId xmlns:p14="http://schemas.microsoft.com/office/powerpoint/2010/main" val="407376894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3008114" cy="1162050"/>
          </a:xfrm>
          <a:prstGeom prst="rect">
            <a:avLst/>
          </a:prstGeom>
        </p:spPr>
        <p:txBody>
          <a:bodyPr vert="horz" lIns="38405" tIns="19202" rIns="38405" bIns="19202" anchor="b"/>
          <a:lstStyle>
            <a:lvl1pPr algn="l">
              <a:defRPr sz="800" b="1">
                <a:latin typeface="Calibri" panose="020F0502020204030204" pitchFamily="34" charset="0"/>
                <a:ea typeface="Calibri" panose="020F0502020204030204" pitchFamily="34" charset="0"/>
                <a:cs typeface="Arial"/>
              </a:defRPr>
            </a:lvl1pPr>
          </a:lstStyle>
          <a:p>
            <a:r>
              <a:rPr lang="en-US" dirty="0"/>
              <a:t>Click to edit Master title style</a:t>
            </a:r>
          </a:p>
        </p:txBody>
      </p:sp>
      <p:sp>
        <p:nvSpPr>
          <p:cNvPr id="3" name="Content Placeholder 2"/>
          <p:cNvSpPr>
            <a:spLocks noGrp="1"/>
          </p:cNvSpPr>
          <p:nvPr>
            <p:ph idx="1"/>
          </p:nvPr>
        </p:nvSpPr>
        <p:spPr>
          <a:xfrm>
            <a:off x="3727252" y="273051"/>
            <a:ext cx="5111948" cy="5746750"/>
          </a:xfrm>
          <a:prstGeom prst="rect">
            <a:avLst/>
          </a:prstGeom>
        </p:spPr>
        <p:txBody>
          <a:bodyPr vert="horz" lIns="38405" tIns="19202" rIns="38405" bIns="19202"/>
          <a:lstStyle>
            <a:lvl1pPr>
              <a:defRPr sz="1300">
                <a:latin typeface="Calibri" panose="020F0502020204030204" pitchFamily="34" charset="0"/>
                <a:ea typeface="Calibri" panose="020F0502020204030204" pitchFamily="34" charset="0"/>
                <a:cs typeface="Arial"/>
              </a:defRPr>
            </a:lvl1pPr>
            <a:lvl2pPr>
              <a:defRPr sz="1200">
                <a:latin typeface="Calibri" panose="020F0502020204030204" pitchFamily="34" charset="0"/>
                <a:ea typeface="Calibri" panose="020F0502020204030204" pitchFamily="34" charset="0"/>
                <a:cs typeface="Arial"/>
              </a:defRPr>
            </a:lvl2pPr>
            <a:lvl3pPr>
              <a:defRPr sz="1000">
                <a:latin typeface="Calibri" panose="020F0502020204030204" pitchFamily="34" charset="0"/>
                <a:ea typeface="Calibri" panose="020F0502020204030204" pitchFamily="34" charset="0"/>
                <a:cs typeface="Arial"/>
              </a:defRPr>
            </a:lvl3pPr>
            <a:lvl4pPr>
              <a:defRPr sz="800">
                <a:latin typeface="Calibri" panose="020F0502020204030204" pitchFamily="34" charset="0"/>
                <a:ea typeface="Calibri" panose="020F0502020204030204" pitchFamily="34" charset="0"/>
                <a:cs typeface="Arial"/>
              </a:defRPr>
            </a:lvl4pPr>
            <a:lvl5pPr>
              <a:defRPr sz="800">
                <a:latin typeface="Calibri" panose="020F0502020204030204" pitchFamily="34" charset="0"/>
                <a:ea typeface="Calibri" panose="020F0502020204030204" pitchFamily="34" charset="0"/>
                <a:cs typeface="Arial"/>
              </a:defRPr>
            </a:lvl5pPr>
            <a:lvl6pPr>
              <a:defRPr sz="8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0" y="1435100"/>
            <a:ext cx="3008114" cy="4605817"/>
          </a:xfrm>
          <a:prstGeom prst="rect">
            <a:avLst/>
          </a:prstGeom>
        </p:spPr>
        <p:txBody>
          <a:bodyPr vert="horz" lIns="38405" tIns="19202" rIns="38405" bIns="19202"/>
          <a:lstStyle>
            <a:lvl1pPr marL="0" indent="0">
              <a:buNone/>
              <a:defRPr sz="600">
                <a:latin typeface="Calibri" panose="020F0502020204030204" pitchFamily="34" charset="0"/>
                <a:ea typeface="Calibri" panose="020F0502020204030204" pitchFamily="34" charset="0"/>
                <a:cs typeface="Arial"/>
              </a:defRPr>
            </a:lvl1pPr>
            <a:lvl2pPr marL="192024" indent="0">
              <a:buNone/>
              <a:defRPr sz="500"/>
            </a:lvl2pPr>
            <a:lvl3pPr marL="384048" indent="0">
              <a:buNone/>
              <a:defRPr sz="400"/>
            </a:lvl3pPr>
            <a:lvl4pPr marL="576072" indent="0">
              <a:buNone/>
              <a:defRPr sz="400"/>
            </a:lvl4pPr>
            <a:lvl5pPr marL="768096" indent="0">
              <a:buNone/>
              <a:defRPr sz="400"/>
            </a:lvl5pPr>
            <a:lvl6pPr marL="960120" indent="0">
              <a:buNone/>
              <a:defRPr sz="400"/>
            </a:lvl6pPr>
            <a:lvl7pPr marL="1152144" indent="0">
              <a:buNone/>
              <a:defRPr sz="400"/>
            </a:lvl7pPr>
            <a:lvl8pPr marL="1344168" indent="0">
              <a:buNone/>
              <a:defRPr sz="400"/>
            </a:lvl8pPr>
            <a:lvl9pPr marL="1536192" indent="0">
              <a:buNone/>
              <a:defRPr sz="400"/>
            </a:lvl9pPr>
          </a:lstStyle>
          <a:p>
            <a:pPr lvl="0"/>
            <a:r>
              <a:rPr lang="en-US" dirty="0"/>
              <a:t>Click to edit Master text styles</a:t>
            </a:r>
          </a:p>
        </p:txBody>
      </p:sp>
      <p:sp>
        <p:nvSpPr>
          <p:cNvPr id="6" name="Rectangle 4"/>
          <p:cNvSpPr txBox="1">
            <a:spLocks noChangeArrowheads="1"/>
          </p:cNvSpPr>
          <p:nvPr userDrawn="1"/>
        </p:nvSpPr>
        <p:spPr>
          <a:xfrm>
            <a:off x="7458075" y="6400800"/>
            <a:ext cx="1348742"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rgbClr val="033361"/>
                </a:solidFill>
                <a:latin typeface="Calibri" panose="020F0502020204030204" pitchFamily="34" charset="0"/>
              </a:rPr>
              <a:t>© Quintessence</a:t>
            </a:r>
          </a:p>
          <a:p>
            <a:pPr algn="l">
              <a:spcBef>
                <a:spcPct val="0"/>
              </a:spcBef>
              <a:buFontTx/>
              <a:buNone/>
            </a:pPr>
            <a:endParaRPr lang="nl-NL" altLang="nl-BE" sz="800" dirty="0">
              <a:solidFill>
                <a:schemeClr val="accent1">
                  <a:lumMod val="90000"/>
                  <a:lumOff val="10000"/>
                </a:schemeClr>
              </a:solidFill>
              <a:latin typeface="Calibri" panose="020F0502020204030204" pitchFamily="34" charset="0"/>
            </a:endParaRPr>
          </a:p>
        </p:txBody>
      </p:sp>
      <p:pic>
        <p:nvPicPr>
          <p:cNvPr id="8" name="Afbeelding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125876040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3008114" cy="1162050"/>
          </a:xfrm>
          <a:prstGeom prst="rect">
            <a:avLst/>
          </a:prstGeom>
        </p:spPr>
        <p:txBody>
          <a:bodyPr vert="horz" lIns="38405" tIns="19202" rIns="38405" bIns="19202" anchor="b"/>
          <a:lstStyle>
            <a:lvl1pPr algn="l">
              <a:defRPr sz="800" b="1">
                <a:latin typeface="Calibri" panose="020F0502020204030204" pitchFamily="34" charset="0"/>
                <a:ea typeface="Calibri" panose="020F0502020204030204" pitchFamily="34" charset="0"/>
                <a:cs typeface="Arial"/>
              </a:defRPr>
            </a:lvl1pPr>
          </a:lstStyle>
          <a:p>
            <a:r>
              <a:rPr lang="en-US" dirty="0"/>
              <a:t>Click to edit Master title style</a:t>
            </a:r>
          </a:p>
        </p:txBody>
      </p:sp>
      <p:sp>
        <p:nvSpPr>
          <p:cNvPr id="3" name="Content Placeholder 2"/>
          <p:cNvSpPr>
            <a:spLocks noGrp="1"/>
          </p:cNvSpPr>
          <p:nvPr>
            <p:ph idx="1"/>
          </p:nvPr>
        </p:nvSpPr>
        <p:spPr>
          <a:xfrm>
            <a:off x="3727252" y="273050"/>
            <a:ext cx="5111948" cy="5853113"/>
          </a:xfrm>
          <a:prstGeom prst="rect">
            <a:avLst/>
          </a:prstGeom>
        </p:spPr>
        <p:txBody>
          <a:bodyPr vert="horz" lIns="38405" tIns="19202" rIns="38405" bIns="19202"/>
          <a:lstStyle>
            <a:lvl1pPr>
              <a:defRPr sz="1300">
                <a:latin typeface="Calibri" panose="020F0502020204030204" pitchFamily="34" charset="0"/>
                <a:ea typeface="Calibri" panose="020F0502020204030204" pitchFamily="34" charset="0"/>
                <a:cs typeface="Arial"/>
              </a:defRPr>
            </a:lvl1pPr>
            <a:lvl2pPr>
              <a:defRPr sz="1200">
                <a:latin typeface="Calibri" panose="020F0502020204030204" pitchFamily="34" charset="0"/>
                <a:ea typeface="Calibri" panose="020F0502020204030204" pitchFamily="34" charset="0"/>
                <a:cs typeface="Arial"/>
              </a:defRPr>
            </a:lvl2pPr>
            <a:lvl3pPr>
              <a:defRPr sz="1000">
                <a:latin typeface="Calibri" panose="020F0502020204030204" pitchFamily="34" charset="0"/>
                <a:ea typeface="Calibri" panose="020F0502020204030204" pitchFamily="34" charset="0"/>
                <a:cs typeface="Arial"/>
              </a:defRPr>
            </a:lvl3pPr>
            <a:lvl4pPr>
              <a:defRPr sz="800">
                <a:latin typeface="Calibri" panose="020F0502020204030204" pitchFamily="34" charset="0"/>
                <a:ea typeface="Calibri" panose="020F0502020204030204" pitchFamily="34" charset="0"/>
                <a:cs typeface="Arial"/>
              </a:defRPr>
            </a:lvl4pPr>
            <a:lvl5pPr>
              <a:defRPr sz="800">
                <a:latin typeface="Calibri" panose="020F0502020204030204" pitchFamily="34" charset="0"/>
                <a:ea typeface="Calibri" panose="020F0502020204030204" pitchFamily="34" charset="0"/>
                <a:cs typeface="Arial"/>
              </a:defRPr>
            </a:lvl5pPr>
            <a:lvl6pPr>
              <a:defRPr sz="8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0" y="1628800"/>
            <a:ext cx="3008114" cy="4691063"/>
          </a:xfrm>
          <a:prstGeom prst="rect">
            <a:avLst/>
          </a:prstGeom>
        </p:spPr>
        <p:txBody>
          <a:bodyPr vert="horz" lIns="38405" tIns="19202" rIns="38405" bIns="19202"/>
          <a:lstStyle>
            <a:lvl1pPr marL="0" indent="0">
              <a:buNone/>
              <a:defRPr sz="600">
                <a:latin typeface="Calibri" panose="020F0502020204030204" pitchFamily="34" charset="0"/>
                <a:ea typeface="Calibri" panose="020F0502020204030204" pitchFamily="34" charset="0"/>
                <a:cs typeface="Arial"/>
              </a:defRPr>
            </a:lvl1pPr>
            <a:lvl2pPr marL="192024" indent="0">
              <a:buNone/>
              <a:defRPr sz="500"/>
            </a:lvl2pPr>
            <a:lvl3pPr marL="384048" indent="0">
              <a:buNone/>
              <a:defRPr sz="400"/>
            </a:lvl3pPr>
            <a:lvl4pPr marL="576072" indent="0">
              <a:buNone/>
              <a:defRPr sz="400"/>
            </a:lvl4pPr>
            <a:lvl5pPr marL="768096" indent="0">
              <a:buNone/>
              <a:defRPr sz="400"/>
            </a:lvl5pPr>
            <a:lvl6pPr marL="960120" indent="0">
              <a:buNone/>
              <a:defRPr sz="400"/>
            </a:lvl6pPr>
            <a:lvl7pPr marL="1152144" indent="0">
              <a:buNone/>
              <a:defRPr sz="400"/>
            </a:lvl7pPr>
            <a:lvl8pPr marL="1344168" indent="0">
              <a:buNone/>
              <a:defRPr sz="400"/>
            </a:lvl8pPr>
            <a:lvl9pPr marL="1536192" indent="0">
              <a:buNone/>
              <a:defRPr sz="400"/>
            </a:lvl9pPr>
          </a:lstStyle>
          <a:p>
            <a:pPr lvl="0"/>
            <a:r>
              <a:rPr lang="en-US" dirty="0"/>
              <a:t>Click to edit Master text styles</a:t>
            </a:r>
          </a:p>
        </p:txBody>
      </p:sp>
      <p:sp>
        <p:nvSpPr>
          <p:cNvPr id="6" name="Rectangle 4"/>
          <p:cNvSpPr txBox="1">
            <a:spLocks noChangeArrowheads="1"/>
          </p:cNvSpPr>
          <p:nvPr userDrawn="1"/>
        </p:nvSpPr>
        <p:spPr>
          <a:xfrm>
            <a:off x="7458075" y="6400800"/>
            <a:ext cx="1348742"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rgbClr val="033361"/>
                </a:solidFill>
                <a:latin typeface="Calibri" panose="020F0502020204030204" pitchFamily="34" charset="0"/>
              </a:rPr>
              <a:t>© Quintessence</a:t>
            </a:r>
          </a:p>
          <a:p>
            <a:pPr algn="l">
              <a:spcBef>
                <a:spcPct val="0"/>
              </a:spcBef>
              <a:buFontTx/>
              <a:buNone/>
            </a:pPr>
            <a:endParaRPr lang="nl-NL" altLang="nl-BE" sz="800" dirty="0">
              <a:solidFill>
                <a:schemeClr val="accent1">
                  <a:lumMod val="90000"/>
                  <a:lumOff val="10000"/>
                </a:schemeClr>
              </a:solidFill>
              <a:latin typeface="Calibri" panose="020F0502020204030204" pitchFamily="34" charset="0"/>
            </a:endParaRP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00800"/>
            <a:ext cx="1152128" cy="335897"/>
          </a:xfrm>
          <a:prstGeom prst="rect">
            <a:avLst/>
          </a:prstGeom>
        </p:spPr>
      </p:pic>
    </p:spTree>
    <p:extLst>
      <p:ext uri="{BB962C8B-B14F-4D97-AF65-F5344CB8AC3E}">
        <p14:creationId xmlns:p14="http://schemas.microsoft.com/office/powerpoint/2010/main" val="376852180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6" y="4800600"/>
            <a:ext cx="5486400" cy="566738"/>
          </a:xfrm>
          <a:prstGeom prst="rect">
            <a:avLst/>
          </a:prstGeom>
        </p:spPr>
        <p:txBody>
          <a:bodyPr vert="horz" lIns="38405" tIns="19202" rIns="38405" bIns="19202" anchor="b"/>
          <a:lstStyle>
            <a:lvl1pPr algn="l">
              <a:defRPr sz="800" b="1">
                <a:latin typeface="Calibri" panose="020F0502020204030204" pitchFamily="34" charset="0"/>
                <a:ea typeface="Calibri" panose="020F0502020204030204" pitchFamily="34" charset="0"/>
                <a:cs typeface="Arial"/>
              </a:defRPr>
            </a:lvl1pPr>
          </a:lstStyle>
          <a:p>
            <a:r>
              <a:rPr lang="en-US" dirty="0"/>
              <a:t>Click to edit Master title style</a:t>
            </a:r>
          </a:p>
        </p:txBody>
      </p:sp>
      <p:sp>
        <p:nvSpPr>
          <p:cNvPr id="3" name="Picture Placeholder 2"/>
          <p:cNvSpPr>
            <a:spLocks noGrp="1"/>
          </p:cNvSpPr>
          <p:nvPr>
            <p:ph type="pic" idx="1"/>
          </p:nvPr>
        </p:nvSpPr>
        <p:spPr>
          <a:xfrm>
            <a:off x="1792486" y="612775"/>
            <a:ext cx="5486400" cy="4114800"/>
          </a:xfrm>
          <a:prstGeom prst="rect">
            <a:avLst/>
          </a:prstGeom>
        </p:spPr>
        <p:txBody>
          <a:bodyPr vert="horz" lIns="38405" tIns="19202" rIns="38405" bIns="19202"/>
          <a:lstStyle>
            <a:lvl1pPr marL="0" indent="0">
              <a:buNone/>
              <a:defRPr sz="1300">
                <a:latin typeface="Arial"/>
                <a:ea typeface="Arial"/>
                <a:cs typeface="Arial"/>
              </a:defRPr>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endParaRPr lang="en-US" dirty="0"/>
          </a:p>
        </p:txBody>
      </p:sp>
      <p:sp>
        <p:nvSpPr>
          <p:cNvPr id="4" name="Text Placeholder 3"/>
          <p:cNvSpPr>
            <a:spLocks noGrp="1"/>
          </p:cNvSpPr>
          <p:nvPr>
            <p:ph type="body" sz="half" idx="2"/>
          </p:nvPr>
        </p:nvSpPr>
        <p:spPr>
          <a:xfrm>
            <a:off x="1792486" y="5367338"/>
            <a:ext cx="5486400" cy="804863"/>
          </a:xfrm>
          <a:prstGeom prst="rect">
            <a:avLst/>
          </a:prstGeom>
        </p:spPr>
        <p:txBody>
          <a:bodyPr vert="horz" lIns="38405" tIns="19202" rIns="38405" bIns="19202"/>
          <a:lstStyle>
            <a:lvl1pPr marL="0" indent="0">
              <a:buNone/>
              <a:defRPr sz="600">
                <a:latin typeface="Calibri" panose="020F0502020204030204" pitchFamily="34" charset="0"/>
                <a:ea typeface="Calibri" panose="020F0502020204030204" pitchFamily="34" charset="0"/>
                <a:cs typeface="Arial"/>
              </a:defRPr>
            </a:lvl1pPr>
            <a:lvl2pPr marL="192024" indent="0">
              <a:buNone/>
              <a:defRPr sz="500"/>
            </a:lvl2pPr>
            <a:lvl3pPr marL="384048" indent="0">
              <a:buNone/>
              <a:defRPr sz="400"/>
            </a:lvl3pPr>
            <a:lvl4pPr marL="576072" indent="0">
              <a:buNone/>
              <a:defRPr sz="400"/>
            </a:lvl4pPr>
            <a:lvl5pPr marL="768096" indent="0">
              <a:buNone/>
              <a:defRPr sz="400"/>
            </a:lvl5pPr>
            <a:lvl6pPr marL="960120" indent="0">
              <a:buNone/>
              <a:defRPr sz="400"/>
            </a:lvl6pPr>
            <a:lvl7pPr marL="1152144" indent="0">
              <a:buNone/>
              <a:defRPr sz="400"/>
            </a:lvl7pPr>
            <a:lvl8pPr marL="1344168" indent="0">
              <a:buNone/>
              <a:defRPr sz="400"/>
            </a:lvl8pPr>
            <a:lvl9pPr marL="1536192" indent="0">
              <a:buNone/>
              <a:defRPr sz="400"/>
            </a:lvl9pPr>
          </a:lstStyle>
          <a:p>
            <a:pPr lvl="0"/>
            <a:r>
              <a:rPr lang="en-US" dirty="0"/>
              <a:t>Click to edit Master text styles</a:t>
            </a:r>
          </a:p>
        </p:txBody>
      </p:sp>
      <p:sp>
        <p:nvSpPr>
          <p:cNvPr id="6" name="Rectangle 4"/>
          <p:cNvSpPr txBox="1">
            <a:spLocks noChangeArrowheads="1"/>
          </p:cNvSpPr>
          <p:nvPr userDrawn="1"/>
        </p:nvSpPr>
        <p:spPr>
          <a:xfrm>
            <a:off x="7458075" y="6400800"/>
            <a:ext cx="1348742"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rgbClr val="033361"/>
                </a:solidFill>
                <a:latin typeface="Calibri" panose="020F0502020204030204" pitchFamily="34" charset="0"/>
              </a:rPr>
              <a:t>© Quintessence</a:t>
            </a:r>
          </a:p>
          <a:p>
            <a:pPr algn="l">
              <a:spcBef>
                <a:spcPct val="0"/>
              </a:spcBef>
              <a:buFontTx/>
              <a:buNone/>
            </a:pPr>
            <a:endParaRPr lang="nl-NL" altLang="nl-BE" sz="800" dirty="0">
              <a:solidFill>
                <a:schemeClr val="accent1">
                  <a:lumMod val="90000"/>
                  <a:lumOff val="10000"/>
                </a:schemeClr>
              </a:solidFill>
              <a:latin typeface="Calibri" panose="020F0502020204030204" pitchFamily="34" charset="0"/>
            </a:endParaRPr>
          </a:p>
        </p:txBody>
      </p:sp>
      <p:pic>
        <p:nvPicPr>
          <p:cNvPr id="8" name="Afbeelding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45287"/>
            <a:ext cx="550127" cy="592238"/>
          </a:xfrm>
          <a:prstGeom prst="rect">
            <a:avLst/>
          </a:prstGeom>
        </p:spPr>
      </p:pic>
    </p:spTree>
    <p:extLst>
      <p:ext uri="{BB962C8B-B14F-4D97-AF65-F5344CB8AC3E}">
        <p14:creationId xmlns:p14="http://schemas.microsoft.com/office/powerpoint/2010/main" val="152930917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6" y="4800600"/>
            <a:ext cx="5486400" cy="566738"/>
          </a:xfrm>
          <a:prstGeom prst="rect">
            <a:avLst/>
          </a:prstGeom>
        </p:spPr>
        <p:txBody>
          <a:bodyPr vert="horz" lIns="38405" tIns="19202" rIns="38405" bIns="19202" anchor="b"/>
          <a:lstStyle>
            <a:lvl1pPr algn="l">
              <a:defRPr sz="800" b="1">
                <a:latin typeface="Calibri" panose="020F0502020204030204" pitchFamily="34" charset="0"/>
                <a:ea typeface="Calibri" panose="020F0502020204030204" pitchFamily="34" charset="0"/>
                <a:cs typeface="Arial"/>
              </a:defRPr>
            </a:lvl1pPr>
          </a:lstStyle>
          <a:p>
            <a:r>
              <a:rPr lang="en-US" dirty="0"/>
              <a:t>Click to edit Master title style</a:t>
            </a:r>
          </a:p>
        </p:txBody>
      </p:sp>
      <p:sp>
        <p:nvSpPr>
          <p:cNvPr id="3" name="Picture Placeholder 2"/>
          <p:cNvSpPr>
            <a:spLocks noGrp="1"/>
          </p:cNvSpPr>
          <p:nvPr>
            <p:ph type="pic" idx="1"/>
          </p:nvPr>
        </p:nvSpPr>
        <p:spPr>
          <a:xfrm>
            <a:off x="1792486" y="612775"/>
            <a:ext cx="5486400" cy="4114800"/>
          </a:xfrm>
          <a:prstGeom prst="rect">
            <a:avLst/>
          </a:prstGeom>
        </p:spPr>
        <p:txBody>
          <a:bodyPr vert="horz" lIns="38405" tIns="19202" rIns="38405" bIns="19202"/>
          <a:lstStyle>
            <a:lvl1pPr marL="0" indent="0">
              <a:buNone/>
              <a:defRPr sz="1300">
                <a:latin typeface="Arial"/>
                <a:ea typeface="Arial"/>
                <a:cs typeface="Arial"/>
              </a:defRPr>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endParaRPr lang="en-US" dirty="0"/>
          </a:p>
        </p:txBody>
      </p:sp>
      <p:sp>
        <p:nvSpPr>
          <p:cNvPr id="4" name="Text Placeholder 3"/>
          <p:cNvSpPr>
            <a:spLocks noGrp="1"/>
          </p:cNvSpPr>
          <p:nvPr>
            <p:ph type="body" sz="half" idx="2"/>
          </p:nvPr>
        </p:nvSpPr>
        <p:spPr>
          <a:xfrm>
            <a:off x="1792486" y="5367338"/>
            <a:ext cx="5486400" cy="804863"/>
          </a:xfrm>
          <a:prstGeom prst="rect">
            <a:avLst/>
          </a:prstGeom>
        </p:spPr>
        <p:txBody>
          <a:bodyPr vert="horz" lIns="38405" tIns="19202" rIns="38405" bIns="19202"/>
          <a:lstStyle>
            <a:lvl1pPr marL="0" indent="0">
              <a:buNone/>
              <a:defRPr sz="600">
                <a:latin typeface="Calibri" panose="020F0502020204030204" pitchFamily="34" charset="0"/>
                <a:ea typeface="Calibri" panose="020F0502020204030204" pitchFamily="34" charset="0"/>
                <a:cs typeface="Arial"/>
              </a:defRPr>
            </a:lvl1pPr>
            <a:lvl2pPr marL="192024" indent="0">
              <a:buNone/>
              <a:defRPr sz="500"/>
            </a:lvl2pPr>
            <a:lvl3pPr marL="384048" indent="0">
              <a:buNone/>
              <a:defRPr sz="400"/>
            </a:lvl3pPr>
            <a:lvl4pPr marL="576072" indent="0">
              <a:buNone/>
              <a:defRPr sz="400"/>
            </a:lvl4pPr>
            <a:lvl5pPr marL="768096" indent="0">
              <a:buNone/>
              <a:defRPr sz="400"/>
            </a:lvl5pPr>
            <a:lvl6pPr marL="960120" indent="0">
              <a:buNone/>
              <a:defRPr sz="400"/>
            </a:lvl6pPr>
            <a:lvl7pPr marL="1152144" indent="0">
              <a:buNone/>
              <a:defRPr sz="400"/>
            </a:lvl7pPr>
            <a:lvl8pPr marL="1344168" indent="0">
              <a:buNone/>
              <a:defRPr sz="400"/>
            </a:lvl8pPr>
            <a:lvl9pPr marL="1536192" indent="0">
              <a:buNone/>
              <a:defRPr sz="400"/>
            </a:lvl9pPr>
          </a:lstStyle>
          <a:p>
            <a:pPr lvl="0"/>
            <a:r>
              <a:rPr lang="en-US" dirty="0"/>
              <a:t>Click to edit Master text styles</a:t>
            </a:r>
          </a:p>
        </p:txBody>
      </p:sp>
      <p:sp>
        <p:nvSpPr>
          <p:cNvPr id="6" name="Rectangle 4"/>
          <p:cNvSpPr txBox="1">
            <a:spLocks noChangeArrowheads="1"/>
          </p:cNvSpPr>
          <p:nvPr userDrawn="1"/>
        </p:nvSpPr>
        <p:spPr>
          <a:xfrm>
            <a:off x="7458075" y="6400800"/>
            <a:ext cx="1348742"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r">
              <a:spcBef>
                <a:spcPct val="0"/>
              </a:spcBef>
              <a:buFontTx/>
              <a:buNone/>
            </a:pPr>
            <a:r>
              <a:rPr lang="nl-NL" altLang="nl-BE" sz="800" dirty="0">
                <a:solidFill>
                  <a:srgbClr val="033361"/>
                </a:solidFill>
                <a:latin typeface="Calibri" panose="020F0502020204030204" pitchFamily="34" charset="0"/>
              </a:rPr>
              <a:t>© Quintessence</a:t>
            </a:r>
          </a:p>
          <a:p>
            <a:pPr algn="l">
              <a:spcBef>
                <a:spcPct val="0"/>
              </a:spcBef>
              <a:buFontTx/>
              <a:buNone/>
            </a:pPr>
            <a:endParaRPr lang="nl-NL" altLang="nl-BE" sz="800" dirty="0">
              <a:solidFill>
                <a:schemeClr val="accent1">
                  <a:lumMod val="90000"/>
                  <a:lumOff val="10000"/>
                </a:schemeClr>
              </a:solidFill>
              <a:latin typeface="Calibri" panose="020F0502020204030204" pitchFamily="34" charset="0"/>
            </a:endParaRP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351913"/>
            <a:ext cx="1152128" cy="335897"/>
          </a:xfrm>
          <a:prstGeom prst="rect">
            <a:avLst/>
          </a:prstGeom>
        </p:spPr>
      </p:pic>
    </p:spTree>
    <p:extLst>
      <p:ext uri="{BB962C8B-B14F-4D97-AF65-F5344CB8AC3E}">
        <p14:creationId xmlns:p14="http://schemas.microsoft.com/office/powerpoint/2010/main" val="378995136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ee objecten">
    <p:bg>
      <p:bgRef idx="1001">
        <a:schemeClr val="bg1"/>
      </p:bgRef>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93296"/>
            <a:ext cx="504056" cy="530455"/>
          </a:xfrm>
          <a:prstGeom prst="rect">
            <a:avLst/>
          </a:prstGeom>
        </p:spPr>
      </p:pic>
    </p:spTree>
    <p:extLst>
      <p:ext uri="{BB962C8B-B14F-4D97-AF65-F5344CB8AC3E}">
        <p14:creationId xmlns:p14="http://schemas.microsoft.com/office/powerpoint/2010/main" val="3408670305"/>
      </p:ext>
    </p:extLst>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912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5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AC7D8C-4A34-A14C-8470-9D5336EDDBE3}"/>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8F14756B-F885-884F-A63D-B23507CF3281}"/>
              </a:ext>
            </a:extLst>
          </p:cNvPr>
          <p:cNvSpPr>
            <a:spLocks noGrp="1"/>
          </p:cNvSpPr>
          <p:nvPr>
            <p:ph idx="1"/>
          </p:nvPr>
        </p:nvSpPr>
        <p:spPr/>
        <p:txBody>
          <a:bodyPr/>
          <a:lstStyle/>
          <a:p>
            <a:r>
              <a:rPr lang="nl-NL"/>
              <a:t>Tekststijl van het model bewerken
Tweede niveau
Derde niveau
Vierde niveau
Vijfde niveau</a:t>
            </a:r>
            <a:endParaRPr lang="nl-BE"/>
          </a:p>
        </p:txBody>
      </p:sp>
      <p:sp>
        <p:nvSpPr>
          <p:cNvPr id="4" name="Tijdelijke aanduiding voor datum 3">
            <a:extLst>
              <a:ext uri="{FF2B5EF4-FFF2-40B4-BE49-F238E27FC236}">
                <a16:creationId xmlns:a16="http://schemas.microsoft.com/office/drawing/2014/main" id="{EE8DE3C9-701B-DF46-A66B-46F0590A0B90}"/>
              </a:ext>
            </a:extLst>
          </p:cNvPr>
          <p:cNvSpPr>
            <a:spLocks noGrp="1"/>
          </p:cNvSpPr>
          <p:nvPr>
            <p:ph type="dt" sz="half" idx="10"/>
          </p:nvPr>
        </p:nvSpPr>
        <p:spPr/>
        <p:txBody>
          <a:bodyPr/>
          <a:lstStyle/>
          <a:p>
            <a:fld id="{C588775A-D151-4087-93B1-E9F0DD83FFBD}" type="datetime1">
              <a:rPr lang="en-US" smtClean="0"/>
              <a:pPr/>
              <a:t>6/5/2025</a:t>
            </a:fld>
            <a:endParaRPr lang="en-US"/>
          </a:p>
        </p:txBody>
      </p:sp>
      <p:sp>
        <p:nvSpPr>
          <p:cNvPr id="5" name="Tijdelijke aanduiding voor voettekst 4">
            <a:extLst>
              <a:ext uri="{FF2B5EF4-FFF2-40B4-BE49-F238E27FC236}">
                <a16:creationId xmlns:a16="http://schemas.microsoft.com/office/drawing/2014/main" id="{7914A8DD-65CF-3444-BBDA-BCEF9F57D387}"/>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BD38C9E2-0D85-3841-B0CE-095906588651}"/>
              </a:ext>
            </a:extLst>
          </p:cNvPr>
          <p:cNvSpPr>
            <a:spLocks noGrp="1"/>
          </p:cNvSpPr>
          <p:nvPr>
            <p:ph type="sldNum" sz="quarter" idx="12"/>
          </p:nvPr>
        </p:nvSpPr>
        <p:spPr/>
        <p:txBody>
          <a:bodyPr/>
          <a:lstStyle/>
          <a:p>
            <a:fld id="{88660502-1CB8-41D5-94A8-0E8EA939BBD3}" type="slidenum">
              <a:rPr lang="en-US" smtClean="0"/>
              <a:pPr/>
              <a:t>‹nr.›</a:t>
            </a:fld>
            <a:endParaRPr lang="en-US" dirty="0"/>
          </a:p>
        </p:txBody>
      </p:sp>
    </p:spTree>
    <p:extLst>
      <p:ext uri="{BB962C8B-B14F-4D97-AF65-F5344CB8AC3E}">
        <p14:creationId xmlns:p14="http://schemas.microsoft.com/office/powerpoint/2010/main" val="931229730"/>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eldia kaartje">
    <p:spTree>
      <p:nvGrpSpPr>
        <p:cNvPr id="1" name=""/>
        <p:cNvGrpSpPr/>
        <p:nvPr/>
      </p:nvGrpSpPr>
      <p:grpSpPr>
        <a:xfrm>
          <a:off x="0" y="0"/>
          <a:ext cx="0" cy="0"/>
          <a:chOff x="0" y="0"/>
          <a:chExt cx="0" cy="0"/>
        </a:xfrm>
      </p:grpSpPr>
      <p:pic>
        <p:nvPicPr>
          <p:cNvPr id="12" name="Afbeelding 11"/>
          <p:cNvPicPr>
            <a:picLocks noChangeAspect="1"/>
          </p:cNvPicPr>
          <p:nvPr userDrawn="1"/>
        </p:nvPicPr>
        <p:blipFill rotWithShape="1">
          <a:blip r:embed="rId2" cstate="print">
            <a:extLst>
              <a:ext uri="{28A0092B-C50C-407E-A947-70E740481C1C}">
                <a14:useLocalDpi xmlns:a14="http://schemas.microsoft.com/office/drawing/2010/main"/>
              </a:ext>
            </a:extLst>
          </a:blip>
          <a:srcRect b="-1"/>
          <a:stretch/>
        </p:blipFill>
        <p:spPr>
          <a:xfrm>
            <a:off x="0" y="0"/>
            <a:ext cx="9144000" cy="3883512"/>
          </a:xfrm>
          <a:prstGeom prst="rect">
            <a:avLst/>
          </a:prstGeom>
        </p:spPr>
      </p:pic>
      <p:sp>
        <p:nvSpPr>
          <p:cNvPr id="7" name="Rechthoek 6"/>
          <p:cNvSpPr/>
          <p:nvPr userDrawn="1"/>
        </p:nvSpPr>
        <p:spPr>
          <a:xfrm>
            <a:off x="0" y="0"/>
            <a:ext cx="9144000" cy="4077072"/>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hoek 7"/>
          <p:cNvSpPr/>
          <p:nvPr userDrawn="1"/>
        </p:nvSpPr>
        <p:spPr>
          <a:xfrm>
            <a:off x="0" y="3789040"/>
            <a:ext cx="9144000" cy="1080120"/>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datum 3"/>
          <p:cNvSpPr>
            <a:spLocks noGrp="1"/>
          </p:cNvSpPr>
          <p:nvPr>
            <p:ph type="dt" sz="half" idx="10"/>
          </p:nvPr>
        </p:nvSpPr>
        <p:spPr/>
        <p:txBody>
          <a:bodyPr/>
          <a:lstStyle/>
          <a:p>
            <a:fld id="{9229933F-4C3B-4810-961A-418B3FB66EA7}" type="datetime1">
              <a:rPr lang="en-US" smtClean="0"/>
              <a:t>6/5/2025</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88660502-1CB8-41D5-94A8-0E8EA939BBD3}" type="slidenum">
              <a:rPr lang="en-US" smtClean="0"/>
              <a:t>‹nr.›</a:t>
            </a:fld>
            <a:endParaRPr lang="en-US"/>
          </a:p>
        </p:txBody>
      </p:sp>
      <p:sp>
        <p:nvSpPr>
          <p:cNvPr id="9" name="Rechthoek 8"/>
          <p:cNvSpPr/>
          <p:nvPr userDrawn="1"/>
        </p:nvSpPr>
        <p:spPr>
          <a:xfrm>
            <a:off x="0" y="5229200"/>
            <a:ext cx="9144000" cy="16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fbeelding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9789" y="6107858"/>
            <a:ext cx="1925947" cy="561501"/>
          </a:xfrm>
          <a:prstGeom prst="rect">
            <a:avLst/>
          </a:prstGeom>
        </p:spPr>
      </p:pic>
      <p:sp>
        <p:nvSpPr>
          <p:cNvPr id="2" name="Titel 1"/>
          <p:cNvSpPr>
            <a:spLocks noGrp="1"/>
          </p:cNvSpPr>
          <p:nvPr>
            <p:ph type="ctrTitle"/>
          </p:nvPr>
        </p:nvSpPr>
        <p:spPr>
          <a:xfrm>
            <a:off x="0" y="2204864"/>
            <a:ext cx="9144000" cy="484039"/>
          </a:xfrm>
        </p:spPr>
        <p:txBody>
          <a:bodyPr anchor="ctr" anchorCtr="0"/>
          <a:lstStyle>
            <a:lvl1pPr algn="ctr">
              <a:defRPr sz="4400">
                <a:solidFill>
                  <a:schemeClr val="bg1"/>
                </a:solidFill>
                <a:effectLst/>
              </a:defRPr>
            </a:lvl1pPr>
          </a:lstStyle>
          <a:p>
            <a:r>
              <a:rPr lang="nl-NL" dirty="0"/>
              <a:t>Klik om de stijl te bewerken</a:t>
            </a:r>
            <a:endParaRPr lang="en-US" dirty="0"/>
          </a:p>
        </p:txBody>
      </p:sp>
      <p:sp>
        <p:nvSpPr>
          <p:cNvPr id="3" name="Ondertitel 2"/>
          <p:cNvSpPr>
            <a:spLocks noGrp="1"/>
          </p:cNvSpPr>
          <p:nvPr>
            <p:ph type="subTitle" idx="1" hasCustomPrompt="1"/>
          </p:nvPr>
        </p:nvSpPr>
        <p:spPr>
          <a:xfrm>
            <a:off x="0" y="4149080"/>
            <a:ext cx="9144000" cy="384448"/>
          </a:xfrm>
        </p:spPr>
        <p:txBody>
          <a:bodyPr anchor="ctr" anchorCtr="0">
            <a:no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endParaRPr lang="en-US" dirty="0"/>
          </a:p>
        </p:txBody>
      </p:sp>
      <p:sp>
        <p:nvSpPr>
          <p:cNvPr id="13" name="Tijdelijke aanduiding voor tekst 12"/>
          <p:cNvSpPr>
            <a:spLocks noGrp="1"/>
          </p:cNvSpPr>
          <p:nvPr>
            <p:ph type="body" sz="quarter" idx="13" hasCustomPrompt="1"/>
          </p:nvPr>
        </p:nvSpPr>
        <p:spPr>
          <a:xfrm>
            <a:off x="6371530" y="6310585"/>
            <a:ext cx="2520950" cy="358775"/>
          </a:xfrm>
        </p:spPr>
        <p:txBody>
          <a:bodyPr>
            <a:noAutofit/>
          </a:bodyPr>
          <a:lstStyle>
            <a:lvl1pPr marL="0" indent="0" algn="r">
              <a:buFontTx/>
              <a:buNone/>
              <a:defRPr sz="15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nl-NL" dirty="0"/>
              <a:t>&lt;Naam Spreker&gt; &lt;Datum&gt;</a:t>
            </a:r>
          </a:p>
        </p:txBody>
      </p:sp>
    </p:spTree>
    <p:extLst>
      <p:ext uri="{BB962C8B-B14F-4D97-AF65-F5344CB8AC3E}">
        <p14:creationId xmlns:p14="http://schemas.microsoft.com/office/powerpoint/2010/main" val="23919018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eldia tafel">
    <p:spTree>
      <p:nvGrpSpPr>
        <p:cNvPr id="1" name=""/>
        <p:cNvGrpSpPr/>
        <p:nvPr/>
      </p:nvGrpSpPr>
      <p:grpSpPr>
        <a:xfrm>
          <a:off x="0" y="0"/>
          <a:ext cx="0" cy="0"/>
          <a:chOff x="0" y="0"/>
          <a:chExt cx="0" cy="0"/>
        </a:xfrm>
      </p:grpSpPr>
      <p:pic>
        <p:nvPicPr>
          <p:cNvPr id="2" name="Afbeelding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4066391"/>
          </a:xfrm>
          <a:prstGeom prst="rect">
            <a:avLst/>
          </a:prstGeom>
        </p:spPr>
      </p:pic>
      <p:sp>
        <p:nvSpPr>
          <p:cNvPr id="14" name="Rechthoek 13"/>
          <p:cNvSpPr/>
          <p:nvPr userDrawn="1"/>
        </p:nvSpPr>
        <p:spPr>
          <a:xfrm>
            <a:off x="0" y="0"/>
            <a:ext cx="9144000" cy="4077072"/>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datum 3"/>
          <p:cNvSpPr>
            <a:spLocks noGrp="1"/>
          </p:cNvSpPr>
          <p:nvPr>
            <p:ph type="dt" sz="half" idx="10"/>
          </p:nvPr>
        </p:nvSpPr>
        <p:spPr/>
        <p:txBody>
          <a:bodyPr/>
          <a:lstStyle/>
          <a:p>
            <a:fld id="{9229933F-4C3B-4810-961A-418B3FB66EA7}" type="datetime1">
              <a:rPr lang="en-US" smtClean="0"/>
              <a:t>6/5/2025</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88660502-1CB8-41D5-94A8-0E8EA939BBD3}" type="slidenum">
              <a:rPr lang="en-US" smtClean="0"/>
              <a:t>‹nr.›</a:t>
            </a:fld>
            <a:endParaRPr lang="en-US"/>
          </a:p>
        </p:txBody>
      </p:sp>
      <p:sp>
        <p:nvSpPr>
          <p:cNvPr id="9" name="Rechthoek 8"/>
          <p:cNvSpPr/>
          <p:nvPr userDrawn="1"/>
        </p:nvSpPr>
        <p:spPr>
          <a:xfrm>
            <a:off x="0" y="5229200"/>
            <a:ext cx="9144000" cy="16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jdelijke aanduiding voor tekst 12"/>
          <p:cNvSpPr>
            <a:spLocks noGrp="1"/>
          </p:cNvSpPr>
          <p:nvPr>
            <p:ph type="body" sz="quarter" idx="13" hasCustomPrompt="1"/>
          </p:nvPr>
        </p:nvSpPr>
        <p:spPr>
          <a:xfrm>
            <a:off x="6371530" y="6310585"/>
            <a:ext cx="2520950" cy="358775"/>
          </a:xfrm>
        </p:spPr>
        <p:txBody>
          <a:bodyPr>
            <a:noAutofit/>
          </a:bodyPr>
          <a:lstStyle>
            <a:lvl1pPr marL="0" indent="0" algn="r">
              <a:buFontTx/>
              <a:buNone/>
              <a:defRPr sz="15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nl-NL" dirty="0"/>
              <a:t>&lt;Naam Spreker&gt; &lt;Datum&gt;</a:t>
            </a:r>
          </a:p>
        </p:txBody>
      </p:sp>
      <p:sp>
        <p:nvSpPr>
          <p:cNvPr id="12" name="Rechthoek 11"/>
          <p:cNvSpPr/>
          <p:nvPr userDrawn="1"/>
        </p:nvSpPr>
        <p:spPr>
          <a:xfrm>
            <a:off x="0" y="3789040"/>
            <a:ext cx="9144000" cy="1080120"/>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el 1"/>
          <p:cNvSpPr>
            <a:spLocks noGrp="1"/>
          </p:cNvSpPr>
          <p:nvPr>
            <p:ph type="ctrTitle"/>
          </p:nvPr>
        </p:nvSpPr>
        <p:spPr>
          <a:xfrm>
            <a:off x="0" y="2204864"/>
            <a:ext cx="9144000" cy="484039"/>
          </a:xfrm>
        </p:spPr>
        <p:txBody>
          <a:bodyPr anchor="ctr" anchorCtr="0"/>
          <a:lstStyle>
            <a:lvl1pPr algn="ctr">
              <a:defRPr sz="4400">
                <a:solidFill>
                  <a:schemeClr val="bg1"/>
                </a:solidFill>
              </a:defRPr>
            </a:lvl1pPr>
          </a:lstStyle>
          <a:p>
            <a:r>
              <a:rPr lang="nl-NL" dirty="0"/>
              <a:t>Klik om de stijl te bewerken</a:t>
            </a:r>
            <a:endParaRPr lang="en-US" dirty="0"/>
          </a:p>
        </p:txBody>
      </p:sp>
      <p:sp>
        <p:nvSpPr>
          <p:cNvPr id="17" name="Ondertitel 2"/>
          <p:cNvSpPr>
            <a:spLocks noGrp="1"/>
          </p:cNvSpPr>
          <p:nvPr>
            <p:ph type="subTitle" idx="1" hasCustomPrompt="1"/>
          </p:nvPr>
        </p:nvSpPr>
        <p:spPr>
          <a:xfrm>
            <a:off x="0" y="4149080"/>
            <a:ext cx="9144000" cy="384448"/>
          </a:xfrm>
        </p:spPr>
        <p:txBody>
          <a:bodyPr anchor="ctr" anchorCtr="0">
            <a:no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endParaRPr lang="en-US" dirty="0"/>
          </a:p>
        </p:txBody>
      </p:sp>
      <p:pic>
        <p:nvPicPr>
          <p:cNvPr id="18" name="Afbeelding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9789" y="6107858"/>
            <a:ext cx="1925947" cy="561501"/>
          </a:xfrm>
          <a:prstGeom prst="rect">
            <a:avLst/>
          </a:prstGeom>
        </p:spPr>
      </p:pic>
    </p:spTree>
    <p:extLst>
      <p:ext uri="{BB962C8B-B14F-4D97-AF65-F5344CB8AC3E}">
        <p14:creationId xmlns:p14="http://schemas.microsoft.com/office/powerpoint/2010/main" val="14571498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ank u tafel">
    <p:spTree>
      <p:nvGrpSpPr>
        <p:cNvPr id="1" name=""/>
        <p:cNvGrpSpPr/>
        <p:nvPr/>
      </p:nvGrpSpPr>
      <p:grpSpPr>
        <a:xfrm>
          <a:off x="0" y="0"/>
          <a:ext cx="0" cy="0"/>
          <a:chOff x="0" y="0"/>
          <a:chExt cx="0" cy="0"/>
        </a:xfrm>
      </p:grpSpPr>
      <p:pic>
        <p:nvPicPr>
          <p:cNvPr id="11" name="Afbeelding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4636546"/>
          </a:xfrm>
          <a:prstGeom prst="rect">
            <a:avLst/>
          </a:prstGeom>
        </p:spPr>
      </p:pic>
      <p:sp>
        <p:nvSpPr>
          <p:cNvPr id="4" name="Tijdelijke aanduiding voor datum 3"/>
          <p:cNvSpPr>
            <a:spLocks noGrp="1"/>
          </p:cNvSpPr>
          <p:nvPr>
            <p:ph type="dt" sz="half" idx="10"/>
          </p:nvPr>
        </p:nvSpPr>
        <p:spPr/>
        <p:txBody>
          <a:bodyPr/>
          <a:lstStyle/>
          <a:p>
            <a:fld id="{9229933F-4C3B-4810-961A-418B3FB66EA7}" type="datetime1">
              <a:rPr lang="en-US" smtClean="0"/>
              <a:t>6/5/2025</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88660502-1CB8-41D5-94A8-0E8EA939BBD3}" type="slidenum">
              <a:rPr lang="en-US" smtClean="0"/>
              <a:t>‹nr.›</a:t>
            </a:fld>
            <a:endParaRPr lang="en-US"/>
          </a:p>
        </p:txBody>
      </p:sp>
      <p:sp>
        <p:nvSpPr>
          <p:cNvPr id="9" name="Rechthoek 8"/>
          <p:cNvSpPr/>
          <p:nvPr userDrawn="1"/>
        </p:nvSpPr>
        <p:spPr>
          <a:xfrm>
            <a:off x="0" y="5229200"/>
            <a:ext cx="9144000" cy="16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hthoek 13"/>
          <p:cNvSpPr/>
          <p:nvPr userDrawn="1"/>
        </p:nvSpPr>
        <p:spPr>
          <a:xfrm>
            <a:off x="0" y="4509120"/>
            <a:ext cx="9144000" cy="720080"/>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el 1"/>
          <p:cNvSpPr>
            <a:spLocks noGrp="1"/>
          </p:cNvSpPr>
          <p:nvPr>
            <p:ph type="ctrTitle"/>
          </p:nvPr>
        </p:nvSpPr>
        <p:spPr>
          <a:xfrm>
            <a:off x="251520" y="4626000"/>
            <a:ext cx="8636496" cy="556047"/>
          </a:xfrm>
        </p:spPr>
        <p:txBody>
          <a:bodyPr anchor="ctr" anchorCtr="0"/>
          <a:lstStyle>
            <a:lvl1pPr algn="ctr">
              <a:defRPr sz="4400">
                <a:solidFill>
                  <a:schemeClr val="bg1"/>
                </a:solidFill>
              </a:defRPr>
            </a:lvl1pPr>
          </a:lstStyle>
          <a:p>
            <a:r>
              <a:rPr lang="nl-NL" dirty="0"/>
              <a:t>Klik om de stijl te bewerken</a:t>
            </a:r>
            <a:endParaRPr lang="en-US" dirty="0"/>
          </a:p>
        </p:txBody>
      </p:sp>
      <p:pic>
        <p:nvPicPr>
          <p:cNvPr id="12" name="Afbeelding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9789" y="6107858"/>
            <a:ext cx="1925947" cy="561501"/>
          </a:xfrm>
          <a:prstGeom prst="rect">
            <a:avLst/>
          </a:prstGeom>
        </p:spPr>
      </p:pic>
    </p:spTree>
    <p:extLst>
      <p:ext uri="{BB962C8B-B14F-4D97-AF65-F5344CB8AC3E}">
        <p14:creationId xmlns:p14="http://schemas.microsoft.com/office/powerpoint/2010/main" val="12732229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eldia trap">
    <p:spTree>
      <p:nvGrpSpPr>
        <p:cNvPr id="1" name=""/>
        <p:cNvGrpSpPr/>
        <p:nvPr/>
      </p:nvGrpSpPr>
      <p:grpSpPr>
        <a:xfrm>
          <a:off x="0" y="0"/>
          <a:ext cx="0" cy="0"/>
          <a:chOff x="0" y="0"/>
          <a:chExt cx="0" cy="0"/>
        </a:xfrm>
      </p:grpSpPr>
      <p:pic>
        <p:nvPicPr>
          <p:cNvPr id="11" name="Afbeelding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4087906"/>
          </a:xfrm>
          <a:prstGeom prst="rect">
            <a:avLst/>
          </a:prstGeom>
          <a:noFill/>
          <a:ln>
            <a:noFill/>
          </a:ln>
        </p:spPr>
      </p:pic>
      <p:sp>
        <p:nvSpPr>
          <p:cNvPr id="14" name="Rechthoek 13"/>
          <p:cNvSpPr/>
          <p:nvPr userDrawn="1"/>
        </p:nvSpPr>
        <p:spPr>
          <a:xfrm>
            <a:off x="0" y="0"/>
            <a:ext cx="9144000" cy="4077072"/>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datum 3"/>
          <p:cNvSpPr>
            <a:spLocks noGrp="1"/>
          </p:cNvSpPr>
          <p:nvPr>
            <p:ph type="dt" sz="half" idx="10"/>
          </p:nvPr>
        </p:nvSpPr>
        <p:spPr/>
        <p:txBody>
          <a:bodyPr/>
          <a:lstStyle/>
          <a:p>
            <a:fld id="{9229933F-4C3B-4810-961A-418B3FB66EA7}" type="datetime1">
              <a:rPr lang="en-US" smtClean="0"/>
              <a:t>6/5/2025</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88660502-1CB8-41D5-94A8-0E8EA939BBD3}" type="slidenum">
              <a:rPr lang="en-US" smtClean="0"/>
              <a:t>‹nr.›</a:t>
            </a:fld>
            <a:endParaRPr lang="en-US"/>
          </a:p>
        </p:txBody>
      </p:sp>
      <p:sp>
        <p:nvSpPr>
          <p:cNvPr id="9" name="Rechthoek 8"/>
          <p:cNvSpPr/>
          <p:nvPr userDrawn="1"/>
        </p:nvSpPr>
        <p:spPr>
          <a:xfrm>
            <a:off x="0" y="5229200"/>
            <a:ext cx="9144000" cy="16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jdelijke aanduiding voor tekst 12"/>
          <p:cNvSpPr>
            <a:spLocks noGrp="1"/>
          </p:cNvSpPr>
          <p:nvPr>
            <p:ph type="body" sz="quarter" idx="13" hasCustomPrompt="1"/>
          </p:nvPr>
        </p:nvSpPr>
        <p:spPr>
          <a:xfrm>
            <a:off x="6371530" y="6310585"/>
            <a:ext cx="2520950" cy="358775"/>
          </a:xfrm>
        </p:spPr>
        <p:txBody>
          <a:bodyPr>
            <a:noAutofit/>
          </a:bodyPr>
          <a:lstStyle>
            <a:lvl1pPr marL="0" indent="0" algn="r">
              <a:buFontTx/>
              <a:buNone/>
              <a:defRPr sz="15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nl-NL" dirty="0"/>
              <a:t>&lt;Naam Spreker&gt; &lt;Datum&gt;</a:t>
            </a:r>
          </a:p>
        </p:txBody>
      </p:sp>
      <p:sp>
        <p:nvSpPr>
          <p:cNvPr id="12" name="Rechthoek 11"/>
          <p:cNvSpPr/>
          <p:nvPr userDrawn="1"/>
        </p:nvSpPr>
        <p:spPr>
          <a:xfrm>
            <a:off x="0" y="3789040"/>
            <a:ext cx="9144000" cy="1080120"/>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el 1"/>
          <p:cNvSpPr>
            <a:spLocks noGrp="1"/>
          </p:cNvSpPr>
          <p:nvPr>
            <p:ph type="ctrTitle"/>
          </p:nvPr>
        </p:nvSpPr>
        <p:spPr>
          <a:xfrm>
            <a:off x="0" y="2204864"/>
            <a:ext cx="9144000" cy="484039"/>
          </a:xfrm>
        </p:spPr>
        <p:txBody>
          <a:bodyPr anchor="ctr" anchorCtr="0"/>
          <a:lstStyle>
            <a:lvl1pPr algn="ctr">
              <a:defRPr sz="4400">
                <a:solidFill>
                  <a:schemeClr val="bg1"/>
                </a:solidFill>
              </a:defRPr>
            </a:lvl1pPr>
          </a:lstStyle>
          <a:p>
            <a:r>
              <a:rPr lang="nl-NL" dirty="0"/>
              <a:t>Klik om de stijl te bewerken</a:t>
            </a:r>
            <a:endParaRPr lang="en-US" dirty="0"/>
          </a:p>
        </p:txBody>
      </p:sp>
      <p:sp>
        <p:nvSpPr>
          <p:cNvPr id="17" name="Ondertitel 2"/>
          <p:cNvSpPr>
            <a:spLocks noGrp="1"/>
          </p:cNvSpPr>
          <p:nvPr>
            <p:ph type="subTitle" idx="1" hasCustomPrompt="1"/>
          </p:nvPr>
        </p:nvSpPr>
        <p:spPr>
          <a:xfrm>
            <a:off x="0" y="4149080"/>
            <a:ext cx="9144000" cy="384448"/>
          </a:xfrm>
        </p:spPr>
        <p:txBody>
          <a:bodyPr anchor="ctr" anchorCtr="0">
            <a:no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endParaRPr lang="en-US" dirty="0"/>
          </a:p>
        </p:txBody>
      </p:sp>
      <p:pic>
        <p:nvPicPr>
          <p:cNvPr id="18" name="Afbeelding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9789" y="6107858"/>
            <a:ext cx="1925947" cy="561501"/>
          </a:xfrm>
          <a:prstGeom prst="rect">
            <a:avLst/>
          </a:prstGeom>
        </p:spPr>
      </p:pic>
    </p:spTree>
    <p:extLst>
      <p:ext uri="{BB962C8B-B14F-4D97-AF65-F5344CB8AC3E}">
        <p14:creationId xmlns:p14="http://schemas.microsoft.com/office/powerpoint/2010/main" val="25428016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Dank u trap">
    <p:spTree>
      <p:nvGrpSpPr>
        <p:cNvPr id="1" name=""/>
        <p:cNvGrpSpPr/>
        <p:nvPr/>
      </p:nvGrpSpPr>
      <p:grpSpPr>
        <a:xfrm>
          <a:off x="0" y="0"/>
          <a:ext cx="0" cy="0"/>
          <a:chOff x="0" y="0"/>
          <a:chExt cx="0" cy="0"/>
        </a:xfrm>
      </p:grpSpPr>
      <p:pic>
        <p:nvPicPr>
          <p:cNvPr id="13" name="Afbeelding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4689140"/>
          </a:xfrm>
          <a:prstGeom prst="rect">
            <a:avLst/>
          </a:prstGeom>
          <a:noFill/>
          <a:ln>
            <a:noFill/>
          </a:ln>
        </p:spPr>
      </p:pic>
      <p:sp>
        <p:nvSpPr>
          <p:cNvPr id="4" name="Tijdelijke aanduiding voor datum 3"/>
          <p:cNvSpPr>
            <a:spLocks noGrp="1"/>
          </p:cNvSpPr>
          <p:nvPr>
            <p:ph type="dt" sz="half" idx="10"/>
          </p:nvPr>
        </p:nvSpPr>
        <p:spPr/>
        <p:txBody>
          <a:bodyPr/>
          <a:lstStyle/>
          <a:p>
            <a:fld id="{9229933F-4C3B-4810-961A-418B3FB66EA7}" type="datetime1">
              <a:rPr lang="en-US" smtClean="0"/>
              <a:t>6/5/2025</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88660502-1CB8-41D5-94A8-0E8EA939BBD3}" type="slidenum">
              <a:rPr lang="en-US" smtClean="0"/>
              <a:t>‹nr.›</a:t>
            </a:fld>
            <a:endParaRPr lang="en-US"/>
          </a:p>
        </p:txBody>
      </p:sp>
      <p:sp>
        <p:nvSpPr>
          <p:cNvPr id="9" name="Rechthoek 8"/>
          <p:cNvSpPr/>
          <p:nvPr userDrawn="1"/>
        </p:nvSpPr>
        <p:spPr>
          <a:xfrm>
            <a:off x="0" y="5229200"/>
            <a:ext cx="9144000" cy="16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hthoek 11"/>
          <p:cNvSpPr/>
          <p:nvPr userDrawn="1"/>
        </p:nvSpPr>
        <p:spPr>
          <a:xfrm>
            <a:off x="0" y="4509120"/>
            <a:ext cx="9144000" cy="720080"/>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el 1"/>
          <p:cNvSpPr>
            <a:spLocks noGrp="1"/>
          </p:cNvSpPr>
          <p:nvPr>
            <p:ph type="ctrTitle"/>
          </p:nvPr>
        </p:nvSpPr>
        <p:spPr>
          <a:xfrm>
            <a:off x="251520" y="4626000"/>
            <a:ext cx="8636496" cy="556047"/>
          </a:xfrm>
        </p:spPr>
        <p:txBody>
          <a:bodyPr anchor="ctr" anchorCtr="0"/>
          <a:lstStyle>
            <a:lvl1pPr algn="ctr">
              <a:defRPr sz="4400">
                <a:solidFill>
                  <a:schemeClr val="bg1"/>
                </a:solidFill>
              </a:defRPr>
            </a:lvl1pPr>
          </a:lstStyle>
          <a:p>
            <a:r>
              <a:rPr lang="nl-NL" dirty="0"/>
              <a:t>Klik om de stijl te bewerken</a:t>
            </a:r>
            <a:endParaRPr lang="en-US" dirty="0"/>
          </a:p>
        </p:txBody>
      </p:sp>
      <p:pic>
        <p:nvPicPr>
          <p:cNvPr id="11" name="Afbeelding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9789" y="6107858"/>
            <a:ext cx="1925947" cy="561501"/>
          </a:xfrm>
          <a:prstGeom prst="rect">
            <a:avLst/>
          </a:prstGeom>
        </p:spPr>
      </p:pic>
    </p:spTree>
    <p:extLst>
      <p:ext uri="{BB962C8B-B14F-4D97-AF65-F5344CB8AC3E}">
        <p14:creationId xmlns:p14="http://schemas.microsoft.com/office/powerpoint/2010/main" val="29199384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lanco slide ">
    <p:spTree>
      <p:nvGrpSpPr>
        <p:cNvPr id="1" name=""/>
        <p:cNvGrpSpPr/>
        <p:nvPr/>
      </p:nvGrpSpPr>
      <p:grpSpPr>
        <a:xfrm>
          <a:off x="0" y="0"/>
          <a:ext cx="0" cy="0"/>
          <a:chOff x="0" y="0"/>
          <a:chExt cx="0" cy="0"/>
        </a:xfrm>
      </p:grpSpPr>
      <p:pic>
        <p:nvPicPr>
          <p:cNvPr id="12" name="Afbeelding 1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9144001" cy="6858000"/>
          </a:xfrm>
          <a:prstGeom prst="rect">
            <a:avLst/>
          </a:prstGeom>
          <a:noFill/>
          <a:ln>
            <a:noFill/>
          </a:ln>
        </p:spPr>
      </p:pic>
      <p:sp>
        <p:nvSpPr>
          <p:cNvPr id="8" name="Rechthoek 7"/>
          <p:cNvSpPr/>
          <p:nvPr userDrawn="1"/>
        </p:nvSpPr>
        <p:spPr>
          <a:xfrm>
            <a:off x="0" y="4149080"/>
            <a:ext cx="9144000"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datum 3"/>
          <p:cNvSpPr>
            <a:spLocks noGrp="1"/>
          </p:cNvSpPr>
          <p:nvPr>
            <p:ph type="dt" sz="half" idx="10"/>
          </p:nvPr>
        </p:nvSpPr>
        <p:spPr/>
        <p:txBody>
          <a:bodyPr/>
          <a:lstStyle/>
          <a:p>
            <a:fld id="{9229933F-4C3B-4810-961A-418B3FB66EA7}" type="datetime1">
              <a:rPr lang="en-US" smtClean="0"/>
              <a:t>6/5/2025</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88660502-1CB8-41D5-94A8-0E8EA939BBD3}" type="slidenum">
              <a:rPr lang="en-US" smtClean="0"/>
              <a:t>‹nr.›</a:t>
            </a:fld>
            <a:endParaRPr lang="en-US"/>
          </a:p>
        </p:txBody>
      </p:sp>
      <p:pic>
        <p:nvPicPr>
          <p:cNvPr id="10" name="Afbeelding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9790" y="4437112"/>
            <a:ext cx="1975900" cy="576064"/>
          </a:xfrm>
          <a:prstGeom prst="rect">
            <a:avLst/>
          </a:prstGeom>
        </p:spPr>
      </p:pic>
      <p:sp>
        <p:nvSpPr>
          <p:cNvPr id="2" name="Titel 1"/>
          <p:cNvSpPr>
            <a:spLocks noGrp="1"/>
          </p:cNvSpPr>
          <p:nvPr>
            <p:ph type="ctrTitle" hasCustomPrompt="1"/>
          </p:nvPr>
        </p:nvSpPr>
        <p:spPr>
          <a:xfrm>
            <a:off x="2483768" y="4313113"/>
            <a:ext cx="6660232" cy="484039"/>
          </a:xfrm>
        </p:spPr>
        <p:txBody>
          <a:bodyPr anchor="ctr" anchorCtr="0"/>
          <a:lstStyle>
            <a:lvl1pPr algn="l">
              <a:defRPr sz="4400" baseline="0">
                <a:solidFill>
                  <a:srgbClr val="033A5B"/>
                </a:solidFill>
              </a:defRPr>
            </a:lvl1pPr>
          </a:lstStyle>
          <a:p>
            <a:r>
              <a:rPr lang="nl-NL" dirty="0"/>
              <a:t>Klik om een titel te maken</a:t>
            </a:r>
            <a:endParaRPr lang="en-US" dirty="0"/>
          </a:p>
        </p:txBody>
      </p:sp>
      <p:sp>
        <p:nvSpPr>
          <p:cNvPr id="3" name="Ondertitel 2"/>
          <p:cNvSpPr>
            <a:spLocks noGrp="1"/>
          </p:cNvSpPr>
          <p:nvPr>
            <p:ph type="subTitle" idx="1" hasCustomPrompt="1"/>
          </p:nvPr>
        </p:nvSpPr>
        <p:spPr>
          <a:xfrm>
            <a:off x="2480680" y="4797152"/>
            <a:ext cx="6649586" cy="384448"/>
          </a:xfrm>
        </p:spPr>
        <p:txBody>
          <a:bodyPr anchor="ctr" anchorCtr="0">
            <a:noAutofit/>
          </a:bodyPr>
          <a:lstStyle>
            <a:lvl1pPr marL="0" indent="0" algn="l">
              <a:buNone/>
              <a:defRPr sz="2500" baseline="0">
                <a:solidFill>
                  <a:srgbClr val="033A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een ondertitel te maken</a:t>
            </a:r>
            <a:endParaRPr lang="en-US" dirty="0"/>
          </a:p>
        </p:txBody>
      </p:sp>
      <p:sp>
        <p:nvSpPr>
          <p:cNvPr id="13" name="Tijdelijke aanduiding voor tekst 12"/>
          <p:cNvSpPr>
            <a:spLocks noGrp="1"/>
          </p:cNvSpPr>
          <p:nvPr>
            <p:ph type="body" sz="quarter" idx="13" hasCustomPrompt="1"/>
          </p:nvPr>
        </p:nvSpPr>
        <p:spPr>
          <a:xfrm>
            <a:off x="6371530" y="6310585"/>
            <a:ext cx="2520950" cy="358775"/>
          </a:xfrm>
        </p:spPr>
        <p:txBody>
          <a:bodyPr>
            <a:noAutofit/>
          </a:bodyPr>
          <a:lstStyle>
            <a:lvl1pPr marL="0" indent="0" algn="r">
              <a:buFontTx/>
              <a:buNone/>
              <a:defRPr sz="15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nl-NL" dirty="0"/>
              <a:t>&lt;Naam Spreker&gt; &lt;Datum&gt;</a:t>
            </a:r>
          </a:p>
        </p:txBody>
      </p:sp>
    </p:spTree>
    <p:extLst>
      <p:ext uri="{BB962C8B-B14F-4D97-AF65-F5344CB8AC3E}">
        <p14:creationId xmlns:p14="http://schemas.microsoft.com/office/powerpoint/2010/main" val="27943845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mplate blauwe balk tekstvakk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endParaRPr lang="en-US" dirty="0"/>
          </a:p>
        </p:txBody>
      </p:sp>
      <p:sp>
        <p:nvSpPr>
          <p:cNvPr id="4" name="Tijdelijke aanduiding voor datum 3"/>
          <p:cNvSpPr>
            <a:spLocks noGrp="1"/>
          </p:cNvSpPr>
          <p:nvPr>
            <p:ph type="dt" sz="half" idx="10"/>
          </p:nvPr>
        </p:nvSpPr>
        <p:spPr>
          <a:xfrm>
            <a:off x="158824" y="6669360"/>
            <a:ext cx="2133600" cy="188640"/>
          </a:xfrm>
        </p:spPr>
        <p:txBody>
          <a:bodyPr/>
          <a:lstStyle/>
          <a:p>
            <a:fld id="{53214AA7-6126-4D73-88B8-1EF91C4D1041}" type="datetime1">
              <a:rPr lang="en-US" smtClean="0"/>
              <a:t>6/5/2025</a:t>
            </a:fld>
            <a:endParaRPr lang="en-US"/>
          </a:p>
        </p:txBody>
      </p:sp>
      <p:sp>
        <p:nvSpPr>
          <p:cNvPr id="5" name="Tijdelijke aanduiding voor voettekst 4"/>
          <p:cNvSpPr>
            <a:spLocks noGrp="1"/>
          </p:cNvSpPr>
          <p:nvPr>
            <p:ph type="ftr" sz="quarter" idx="11"/>
          </p:nvPr>
        </p:nvSpPr>
        <p:spPr>
          <a:xfrm>
            <a:off x="2825824" y="6669360"/>
            <a:ext cx="2895600" cy="188640"/>
          </a:xfrm>
        </p:spPr>
        <p:txBody>
          <a:bodyPr/>
          <a:lstStyle/>
          <a:p>
            <a:endParaRPr lang="en-US"/>
          </a:p>
        </p:txBody>
      </p:sp>
      <p:sp>
        <p:nvSpPr>
          <p:cNvPr id="6" name="Tijdelijke aanduiding voor dianummer 5"/>
          <p:cNvSpPr>
            <a:spLocks noGrp="1"/>
          </p:cNvSpPr>
          <p:nvPr>
            <p:ph type="sldNum" sz="quarter" idx="12"/>
          </p:nvPr>
        </p:nvSpPr>
        <p:spPr>
          <a:xfrm>
            <a:off x="6948264" y="6669360"/>
            <a:ext cx="2133600" cy="188640"/>
          </a:xfrm>
        </p:spPr>
        <p:txBody>
          <a:bodyPr/>
          <a:lstStyle/>
          <a:p>
            <a:fld id="{88660502-1CB8-41D5-94A8-0E8EA939BBD3}" type="slidenum">
              <a:rPr lang="en-US" smtClean="0"/>
              <a:t>‹nr.›</a:t>
            </a:fld>
            <a:endParaRPr lang="en-US"/>
          </a:p>
        </p:txBody>
      </p:sp>
      <p:sp>
        <p:nvSpPr>
          <p:cNvPr id="9" name="Tijdelijke aanduiding voor tekst 2"/>
          <p:cNvSpPr>
            <a:spLocks noGrp="1"/>
          </p:cNvSpPr>
          <p:nvPr>
            <p:ph type="body" idx="1"/>
          </p:nvPr>
        </p:nvSpPr>
        <p:spPr>
          <a:xfrm>
            <a:off x="230832" y="1196752"/>
            <a:ext cx="4040188" cy="432048"/>
          </a:xfrm>
          <a:solidFill>
            <a:srgbClr val="002649"/>
          </a:solidFill>
        </p:spPr>
        <p:txBody>
          <a:bodyPr anchor="ctr" anchorCtr="0">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10" name="Tijdelijke aanduiding voor inhoud 3"/>
          <p:cNvSpPr>
            <a:spLocks noGrp="1"/>
          </p:cNvSpPr>
          <p:nvPr>
            <p:ph sz="half" idx="2"/>
          </p:nvPr>
        </p:nvSpPr>
        <p:spPr>
          <a:xfrm>
            <a:off x="230832" y="1764506"/>
            <a:ext cx="4040188" cy="3528392"/>
          </a:xfrm>
          <a:gradFill>
            <a:gsLst>
              <a:gs pos="0">
                <a:schemeClr val="bg1">
                  <a:lumMod val="95000"/>
                  <a:alpha val="22000"/>
                </a:schemeClr>
              </a:gs>
              <a:gs pos="100000">
                <a:schemeClr val="bg1">
                  <a:lumMod val="95000"/>
                  <a:alpha val="65000"/>
                </a:schemeClr>
              </a:gs>
            </a:gsLst>
            <a:lin ang="16200000" scaled="0"/>
          </a:gradFill>
        </p:spPr>
        <p:txBody>
          <a:bodyPr tIns="144000">
            <a:normAutofit/>
          </a:bodyPr>
          <a:lstStyle>
            <a:lvl1pPr marL="216000" indent="-216000">
              <a:lnSpc>
                <a:spcPts val="1600"/>
              </a:lnSpc>
              <a:spcBef>
                <a:spcPts val="800"/>
              </a:spcBef>
              <a:defRPr sz="1600"/>
            </a:lvl1pPr>
            <a:lvl2pPr marL="324000" indent="-216000">
              <a:lnSpc>
                <a:spcPts val="1600"/>
              </a:lnSpc>
              <a:spcBef>
                <a:spcPts val="400"/>
              </a:spcBef>
              <a:buClr>
                <a:schemeClr val="tx1"/>
              </a:buClr>
              <a:buFont typeface="Calibri" panose="020F0502020204030204" pitchFamily="34" charset="0"/>
              <a:buChar char="‐"/>
              <a:defRPr sz="1600"/>
            </a:lvl2pPr>
            <a:lvl3pPr marL="432000" indent="-216000">
              <a:lnSpc>
                <a:spcPts val="1600"/>
              </a:lnSpc>
              <a:spcBef>
                <a:spcPts val="400"/>
              </a:spcBef>
              <a:buClr>
                <a:schemeClr val="bg1">
                  <a:lumMod val="65000"/>
                </a:schemeClr>
              </a:buClr>
              <a:defRPr sz="1600"/>
            </a:lvl3pPr>
            <a:lvl4pPr marL="540000" indent="-216000">
              <a:lnSpc>
                <a:spcPts val="1600"/>
              </a:lnSpc>
              <a:spcBef>
                <a:spcPts val="400"/>
              </a:spcBef>
              <a:buClr>
                <a:schemeClr val="bg1">
                  <a:lumMod val="65000"/>
                </a:schemeClr>
              </a:buClr>
              <a:defRPr sz="1600"/>
            </a:lvl4pPr>
            <a:lvl5pPr marL="216000" indent="-216000">
              <a:lnSpc>
                <a:spcPts val="1600"/>
              </a:lnSpc>
              <a:spcBef>
                <a:spcPts val="400"/>
              </a:spcBef>
              <a:defRPr sz="1600"/>
            </a:lvl5pPr>
            <a:lvl6pPr>
              <a:defRPr sz="1600"/>
            </a:lvl6pPr>
            <a:lvl7pPr>
              <a:defRPr sz="1600"/>
            </a:lvl7pPr>
            <a:lvl8pPr>
              <a:defRPr sz="1600"/>
            </a:lvl8pPr>
            <a:lvl9pPr>
              <a:defRPr sz="16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11" name="Tijdelijke aanduiding voor tekst 4"/>
          <p:cNvSpPr>
            <a:spLocks noGrp="1"/>
          </p:cNvSpPr>
          <p:nvPr>
            <p:ph type="body" sz="quarter" idx="3"/>
          </p:nvPr>
        </p:nvSpPr>
        <p:spPr>
          <a:xfrm>
            <a:off x="4418657" y="1196752"/>
            <a:ext cx="4041775" cy="432048"/>
          </a:xfrm>
          <a:solidFill>
            <a:srgbClr val="002649"/>
          </a:solidFill>
        </p:spPr>
        <p:txBody>
          <a:bodyPr anchor="ctr" anchorCtr="0">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13" name="Tijdelijke aanduiding voor inhoud 3"/>
          <p:cNvSpPr>
            <a:spLocks noGrp="1"/>
          </p:cNvSpPr>
          <p:nvPr>
            <p:ph sz="half" idx="13"/>
          </p:nvPr>
        </p:nvSpPr>
        <p:spPr>
          <a:xfrm>
            <a:off x="4417200" y="1772816"/>
            <a:ext cx="4042800" cy="3528392"/>
          </a:xfrm>
          <a:gradFill>
            <a:gsLst>
              <a:gs pos="0">
                <a:schemeClr val="bg1">
                  <a:lumMod val="95000"/>
                  <a:alpha val="22000"/>
                </a:schemeClr>
              </a:gs>
              <a:gs pos="100000">
                <a:schemeClr val="bg1">
                  <a:lumMod val="95000"/>
                  <a:alpha val="65000"/>
                </a:schemeClr>
              </a:gs>
            </a:gsLst>
            <a:lin ang="16200000" scaled="0"/>
          </a:gradFill>
        </p:spPr>
        <p:txBody>
          <a:bodyPr tIns="144000">
            <a:normAutofit/>
          </a:bodyPr>
          <a:lstStyle>
            <a:lvl1pPr marL="216000" indent="-216000">
              <a:lnSpc>
                <a:spcPts val="1600"/>
              </a:lnSpc>
              <a:spcBef>
                <a:spcPts val="800"/>
              </a:spcBef>
              <a:defRPr sz="1600"/>
            </a:lvl1pPr>
            <a:lvl2pPr marL="324000" indent="-216000">
              <a:lnSpc>
                <a:spcPts val="1600"/>
              </a:lnSpc>
              <a:spcBef>
                <a:spcPts val="400"/>
              </a:spcBef>
              <a:buClr>
                <a:schemeClr val="tx1"/>
              </a:buClr>
              <a:buFont typeface="Calibri" panose="020F0502020204030204" pitchFamily="34" charset="0"/>
              <a:buChar char="‐"/>
              <a:defRPr sz="1600"/>
            </a:lvl2pPr>
            <a:lvl3pPr marL="432000" indent="-216000">
              <a:lnSpc>
                <a:spcPts val="1600"/>
              </a:lnSpc>
              <a:spcBef>
                <a:spcPts val="400"/>
              </a:spcBef>
              <a:buClr>
                <a:schemeClr val="bg1">
                  <a:lumMod val="65000"/>
                </a:schemeClr>
              </a:buClr>
              <a:defRPr sz="1600"/>
            </a:lvl3pPr>
            <a:lvl4pPr marL="540000" indent="-216000">
              <a:lnSpc>
                <a:spcPts val="1600"/>
              </a:lnSpc>
              <a:spcBef>
                <a:spcPts val="400"/>
              </a:spcBef>
              <a:buClr>
                <a:schemeClr val="bg1">
                  <a:lumMod val="65000"/>
                </a:schemeClr>
              </a:buClr>
              <a:defRPr sz="1600"/>
            </a:lvl4pPr>
            <a:lvl5pPr marL="216000" indent="-216000">
              <a:lnSpc>
                <a:spcPts val="1600"/>
              </a:lnSpc>
              <a:spcBef>
                <a:spcPts val="400"/>
              </a:spcBef>
              <a:defRPr sz="1600"/>
            </a:lvl5pPr>
            <a:lvl6pPr>
              <a:defRPr sz="1600"/>
            </a:lvl6pPr>
            <a:lvl7pPr>
              <a:defRPr sz="1600"/>
            </a:lvl7pPr>
            <a:lvl8pPr>
              <a:defRPr sz="1600"/>
            </a:lvl8pPr>
            <a:lvl9pPr>
              <a:defRPr sz="16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Tree>
    <p:extLst>
      <p:ext uri="{BB962C8B-B14F-4D97-AF65-F5344CB8AC3E}">
        <p14:creationId xmlns:p14="http://schemas.microsoft.com/office/powerpoint/2010/main" val="22454103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mplate oranje balk">
    <p:spTree>
      <p:nvGrpSpPr>
        <p:cNvPr id="1" name=""/>
        <p:cNvGrpSpPr/>
        <p:nvPr/>
      </p:nvGrpSpPr>
      <p:grpSpPr>
        <a:xfrm>
          <a:off x="0" y="0"/>
          <a:ext cx="0" cy="0"/>
          <a:chOff x="0" y="0"/>
          <a:chExt cx="0" cy="0"/>
        </a:xfrm>
      </p:grpSpPr>
      <p:sp>
        <p:nvSpPr>
          <p:cNvPr id="7" name="Rechthoek 6"/>
          <p:cNvSpPr/>
          <p:nvPr userDrawn="1"/>
        </p:nvSpPr>
        <p:spPr bwMode="auto">
          <a:xfrm>
            <a:off x="0" y="6504384"/>
            <a:ext cx="9144000" cy="381000"/>
          </a:xfrm>
          <a:prstGeom prst="rect">
            <a:avLst/>
          </a:prstGeom>
          <a:solidFill>
            <a:srgbClr val="FF993F"/>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lvl="0" indent="0" algn="ctr" defTabSz="384048" eaLnBrk="1" fontAlgn="base" latinLnBrk="0" hangingPunct="1">
              <a:lnSpc>
                <a:spcPct val="100000"/>
              </a:lnSpc>
              <a:spcBef>
                <a:spcPct val="0"/>
              </a:spcBef>
              <a:spcAft>
                <a:spcPct val="0"/>
              </a:spcAft>
              <a:buClrTx/>
              <a:buSzTx/>
              <a:buFontTx/>
              <a:buNone/>
              <a:tabLst/>
              <a:defRPr/>
            </a:pPr>
            <a:endParaRPr kumimoji="0" lang="nl-NL" sz="2400" b="0" i="0" u="none" strike="noStrike" kern="0" cap="none" spc="0" normalizeH="0" baseline="0" noProof="0" dirty="0">
              <a:ln>
                <a:noFill/>
              </a:ln>
              <a:solidFill>
                <a:srgbClr val="F8AB0F"/>
              </a:solidFill>
              <a:effectLst/>
              <a:uLnTx/>
              <a:uFillTx/>
              <a:latin typeface="Gill Sans" charset="0"/>
              <a:ea typeface="ヒラギノ角ゴ ProN W3" charset="0"/>
              <a:cs typeface="ヒラギノ角ゴ ProN W3" charset="0"/>
              <a:sym typeface="Gill Sans" charset="0"/>
            </a:endParaRPr>
          </a:p>
        </p:txBody>
      </p:sp>
      <p:sp>
        <p:nvSpPr>
          <p:cNvPr id="2" name="Titel 1"/>
          <p:cNvSpPr>
            <a:spLocks noGrp="1"/>
          </p:cNvSpPr>
          <p:nvPr>
            <p:ph type="title"/>
          </p:nvPr>
        </p:nvSpPr>
        <p:spPr/>
        <p:txBody>
          <a:bodyPr/>
          <a:lstStyle/>
          <a:p>
            <a:r>
              <a:rPr lang="nl-NL" dirty="0"/>
              <a:t>Klik om de stijl te bewerken</a:t>
            </a:r>
            <a:endParaRPr lang="en-US" dirty="0"/>
          </a:p>
        </p:txBody>
      </p:sp>
      <p:sp>
        <p:nvSpPr>
          <p:cNvPr id="4" name="Tijdelijke aanduiding voor datum 3"/>
          <p:cNvSpPr>
            <a:spLocks noGrp="1"/>
          </p:cNvSpPr>
          <p:nvPr>
            <p:ph type="dt" sz="half" idx="10"/>
          </p:nvPr>
        </p:nvSpPr>
        <p:spPr>
          <a:xfrm>
            <a:off x="158824" y="6669360"/>
            <a:ext cx="2133600" cy="188640"/>
          </a:xfrm>
        </p:spPr>
        <p:txBody>
          <a:bodyPr/>
          <a:lstStyle/>
          <a:p>
            <a:fld id="{53214AA7-6126-4D73-88B8-1EF91C4D1041}" type="datetime1">
              <a:rPr lang="en-US" smtClean="0"/>
              <a:t>6/5/2025</a:t>
            </a:fld>
            <a:endParaRPr lang="en-US"/>
          </a:p>
        </p:txBody>
      </p:sp>
      <p:sp>
        <p:nvSpPr>
          <p:cNvPr id="5" name="Tijdelijke aanduiding voor voettekst 4"/>
          <p:cNvSpPr>
            <a:spLocks noGrp="1"/>
          </p:cNvSpPr>
          <p:nvPr>
            <p:ph type="ftr" sz="quarter" idx="11"/>
          </p:nvPr>
        </p:nvSpPr>
        <p:spPr>
          <a:xfrm>
            <a:off x="2825824" y="6669360"/>
            <a:ext cx="2895600" cy="188640"/>
          </a:xfrm>
        </p:spPr>
        <p:txBody>
          <a:bodyPr/>
          <a:lstStyle/>
          <a:p>
            <a:endParaRPr lang="en-US"/>
          </a:p>
        </p:txBody>
      </p:sp>
      <p:sp>
        <p:nvSpPr>
          <p:cNvPr id="6" name="Tijdelijke aanduiding voor dianummer 5"/>
          <p:cNvSpPr>
            <a:spLocks noGrp="1"/>
          </p:cNvSpPr>
          <p:nvPr>
            <p:ph type="sldNum" sz="quarter" idx="12"/>
          </p:nvPr>
        </p:nvSpPr>
        <p:spPr>
          <a:xfrm>
            <a:off x="6948264" y="6669360"/>
            <a:ext cx="2133600" cy="188640"/>
          </a:xfrm>
        </p:spPr>
        <p:txBody>
          <a:bodyPr/>
          <a:lstStyle/>
          <a:p>
            <a:fld id="{88660502-1CB8-41D5-94A8-0E8EA939BBD3}" type="slidenum">
              <a:rPr lang="en-US" smtClean="0"/>
              <a:t>‹nr.›</a:t>
            </a:fld>
            <a:endParaRPr lang="en-US"/>
          </a:p>
        </p:txBody>
      </p:sp>
      <p:sp>
        <p:nvSpPr>
          <p:cNvPr id="13" name="Rectangle 4"/>
          <p:cNvSpPr txBox="1">
            <a:spLocks noChangeArrowheads="1"/>
          </p:cNvSpPr>
          <p:nvPr userDrawn="1"/>
        </p:nvSpPr>
        <p:spPr>
          <a:xfrm>
            <a:off x="7709533" y="3268492"/>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1pPr>
            <a:lvl2pPr marL="192024"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2pPr>
            <a:lvl3pPr marL="384048"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3pPr>
            <a:lvl4pPr marL="576072"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4pPr>
            <a:lvl5pPr marL="768096"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5pPr>
            <a:lvl6pPr marL="960120"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6pPr>
            <a:lvl7pPr marL="1152144"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7pPr>
            <a:lvl8pPr marL="1344168"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8pPr>
            <a:lvl9pPr marL="1536192"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nl-NL" altLang="nl-BE" sz="800" b="0" i="0" u="none" strike="noStrike" kern="1200" cap="none" spc="0" normalizeH="0" baseline="0" noProof="0" dirty="0">
                <a:ln>
                  <a:noFill/>
                </a:ln>
                <a:solidFill>
                  <a:srgbClr val="FFFFFF"/>
                </a:solidFill>
                <a:effectLst/>
                <a:uLnTx/>
                <a:uFillTx/>
                <a:latin typeface="Calibri" panose="020F0502020204030204" pitchFamily="34" charset="0"/>
                <a:sym typeface="Gill Sans" charset="0"/>
              </a:rPr>
              <a:t>© Quintessence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altLang="nl-BE" sz="800" b="0" i="0" u="none" strike="noStrike" kern="1200" cap="none" spc="0" normalizeH="0" baseline="0" noProof="0" dirty="0">
              <a:ln>
                <a:noFill/>
              </a:ln>
              <a:solidFill>
                <a:srgbClr val="FFFFFF"/>
              </a:solidFill>
              <a:effectLst/>
              <a:uLnTx/>
              <a:uFillTx/>
              <a:latin typeface="Calibri" panose="020F0502020204030204" pitchFamily="34" charset="0"/>
              <a:sym typeface="Gill Sans" charset="0"/>
            </a:endParaRPr>
          </a:p>
        </p:txBody>
      </p:sp>
      <p:pic>
        <p:nvPicPr>
          <p:cNvPr id="9" name="Afbeelding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026683"/>
            <a:ext cx="576064" cy="642677"/>
          </a:xfrm>
          <a:prstGeom prst="rect">
            <a:avLst/>
          </a:prstGeom>
        </p:spPr>
      </p:pic>
      <p:sp>
        <p:nvSpPr>
          <p:cNvPr id="10" name="Tijdelijke aanduiding voor inhoud 2"/>
          <p:cNvSpPr>
            <a:spLocks noGrp="1"/>
          </p:cNvSpPr>
          <p:nvPr>
            <p:ph idx="1"/>
          </p:nvPr>
        </p:nvSpPr>
        <p:spPr>
          <a:xfrm>
            <a:off x="251520" y="1196752"/>
            <a:ext cx="8568952" cy="4597971"/>
          </a:xfrm>
        </p:spPr>
        <p:txBody>
          <a:bodyPr/>
          <a:lstStyle>
            <a:lvl1pPr>
              <a:buClr>
                <a:schemeClr val="accent3"/>
              </a:buClr>
              <a:defRPr/>
            </a:lvl1pPr>
            <a:lvl2pPr marL="742950" indent="-285750">
              <a:buClr>
                <a:srgbClr val="033A5B"/>
              </a:buClr>
              <a:buFont typeface="Calibri" panose="020F0502020204030204" pitchFamily="34" charset="0"/>
              <a:buChar char="‐"/>
              <a:defRPr/>
            </a:lvl2pPr>
            <a:lvl4pPr>
              <a:buClr>
                <a:schemeClr val="bg1">
                  <a:lumMod val="65000"/>
                </a:schemeClr>
              </a:buClr>
              <a:defRPr/>
            </a:lvl4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Tree>
    <p:extLst>
      <p:ext uri="{BB962C8B-B14F-4D97-AF65-F5344CB8AC3E}">
        <p14:creationId xmlns:p14="http://schemas.microsoft.com/office/powerpoint/2010/main" val="1494719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ee objecten">
    <p:bg>
      <p:bgPr>
        <a:solidFill>
          <a:srgbClr val="0B172A"/>
        </a:solidFill>
        <a:effectLst/>
      </p:bgPr>
    </p:bg>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6093296"/>
            <a:ext cx="504056" cy="530455"/>
          </a:xfrm>
          <a:prstGeom prst="rect">
            <a:avLst/>
          </a:prstGeom>
        </p:spPr>
      </p:pic>
    </p:spTree>
    <p:extLst>
      <p:ext uri="{BB962C8B-B14F-4D97-AF65-F5344CB8AC3E}">
        <p14:creationId xmlns:p14="http://schemas.microsoft.com/office/powerpoint/2010/main" val="922951307"/>
      </p:ext>
    </p:extLst>
  </p:cSld>
  <p:clrMapOvr>
    <a:overrideClrMapping bg1="dk1" tx1="lt1" bg2="dk2" tx2="lt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mplate oranje balk tekstvakken">
    <p:spTree>
      <p:nvGrpSpPr>
        <p:cNvPr id="1" name=""/>
        <p:cNvGrpSpPr/>
        <p:nvPr/>
      </p:nvGrpSpPr>
      <p:grpSpPr>
        <a:xfrm>
          <a:off x="0" y="0"/>
          <a:ext cx="0" cy="0"/>
          <a:chOff x="0" y="0"/>
          <a:chExt cx="0" cy="0"/>
        </a:xfrm>
      </p:grpSpPr>
      <p:sp>
        <p:nvSpPr>
          <p:cNvPr id="12" name="Rechthoek 11"/>
          <p:cNvSpPr/>
          <p:nvPr userDrawn="1"/>
        </p:nvSpPr>
        <p:spPr bwMode="auto">
          <a:xfrm>
            <a:off x="0" y="6504384"/>
            <a:ext cx="9144000" cy="381000"/>
          </a:xfrm>
          <a:prstGeom prst="rect">
            <a:avLst/>
          </a:prstGeom>
          <a:solidFill>
            <a:srgbClr val="FF993F"/>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lvl="0" indent="0" algn="ctr" defTabSz="384048" eaLnBrk="1" fontAlgn="base" latinLnBrk="0" hangingPunct="1">
              <a:lnSpc>
                <a:spcPct val="100000"/>
              </a:lnSpc>
              <a:spcBef>
                <a:spcPct val="0"/>
              </a:spcBef>
              <a:spcAft>
                <a:spcPct val="0"/>
              </a:spcAft>
              <a:buClrTx/>
              <a:buSzTx/>
              <a:buFontTx/>
              <a:buNone/>
              <a:tabLst/>
              <a:defRPr/>
            </a:pPr>
            <a:endParaRPr kumimoji="0" lang="nl-NL" sz="2400" b="0" i="0" u="none" strike="noStrike" kern="0" cap="none" spc="0" normalizeH="0" baseline="0" noProof="0" dirty="0">
              <a:ln>
                <a:noFill/>
              </a:ln>
              <a:solidFill>
                <a:srgbClr val="F8AB0F"/>
              </a:solidFill>
              <a:effectLst/>
              <a:uLnTx/>
              <a:uFillTx/>
              <a:latin typeface="Gill Sans" charset="0"/>
              <a:ea typeface="ヒラギノ角ゴ ProN W3" charset="0"/>
              <a:cs typeface="ヒラギノ角ゴ ProN W3" charset="0"/>
              <a:sym typeface="Gill Sans" charset="0"/>
            </a:endParaRPr>
          </a:p>
        </p:txBody>
      </p:sp>
      <p:sp>
        <p:nvSpPr>
          <p:cNvPr id="2" name="Titel 1"/>
          <p:cNvSpPr>
            <a:spLocks noGrp="1"/>
          </p:cNvSpPr>
          <p:nvPr>
            <p:ph type="title"/>
          </p:nvPr>
        </p:nvSpPr>
        <p:spPr/>
        <p:txBody>
          <a:bodyPr/>
          <a:lstStyle/>
          <a:p>
            <a:r>
              <a:rPr lang="nl-NL" dirty="0"/>
              <a:t>Klik om de stijl te bewerken</a:t>
            </a:r>
            <a:endParaRPr lang="en-US" dirty="0"/>
          </a:p>
        </p:txBody>
      </p:sp>
      <p:sp>
        <p:nvSpPr>
          <p:cNvPr id="4" name="Tijdelijke aanduiding voor datum 3"/>
          <p:cNvSpPr>
            <a:spLocks noGrp="1"/>
          </p:cNvSpPr>
          <p:nvPr>
            <p:ph type="dt" sz="half" idx="10"/>
          </p:nvPr>
        </p:nvSpPr>
        <p:spPr>
          <a:xfrm>
            <a:off x="158824" y="6669360"/>
            <a:ext cx="2133600" cy="188640"/>
          </a:xfrm>
        </p:spPr>
        <p:txBody>
          <a:bodyPr/>
          <a:lstStyle/>
          <a:p>
            <a:fld id="{53214AA7-6126-4D73-88B8-1EF91C4D1041}" type="datetime1">
              <a:rPr lang="en-US" smtClean="0"/>
              <a:t>6/5/2025</a:t>
            </a:fld>
            <a:endParaRPr lang="en-US"/>
          </a:p>
        </p:txBody>
      </p:sp>
      <p:sp>
        <p:nvSpPr>
          <p:cNvPr id="5" name="Tijdelijke aanduiding voor voettekst 4"/>
          <p:cNvSpPr>
            <a:spLocks noGrp="1"/>
          </p:cNvSpPr>
          <p:nvPr>
            <p:ph type="ftr" sz="quarter" idx="11"/>
          </p:nvPr>
        </p:nvSpPr>
        <p:spPr>
          <a:xfrm>
            <a:off x="2825824" y="6669360"/>
            <a:ext cx="2895600" cy="188640"/>
          </a:xfrm>
        </p:spPr>
        <p:txBody>
          <a:bodyPr/>
          <a:lstStyle/>
          <a:p>
            <a:endParaRPr lang="en-US"/>
          </a:p>
        </p:txBody>
      </p:sp>
      <p:sp>
        <p:nvSpPr>
          <p:cNvPr id="6" name="Tijdelijke aanduiding voor dianummer 5"/>
          <p:cNvSpPr>
            <a:spLocks noGrp="1"/>
          </p:cNvSpPr>
          <p:nvPr>
            <p:ph type="sldNum" sz="quarter" idx="12"/>
          </p:nvPr>
        </p:nvSpPr>
        <p:spPr>
          <a:xfrm>
            <a:off x="6948264" y="6669360"/>
            <a:ext cx="2133600" cy="188640"/>
          </a:xfrm>
        </p:spPr>
        <p:txBody>
          <a:bodyPr/>
          <a:lstStyle/>
          <a:p>
            <a:fld id="{88660502-1CB8-41D5-94A8-0E8EA939BBD3}" type="slidenum">
              <a:rPr lang="en-US" smtClean="0"/>
              <a:t>‹nr.›</a:t>
            </a:fld>
            <a:endParaRPr lang="en-US"/>
          </a:p>
        </p:txBody>
      </p:sp>
      <p:sp>
        <p:nvSpPr>
          <p:cNvPr id="9" name="Tijdelijke aanduiding voor tekst 2"/>
          <p:cNvSpPr>
            <a:spLocks noGrp="1"/>
          </p:cNvSpPr>
          <p:nvPr>
            <p:ph type="body" idx="1"/>
          </p:nvPr>
        </p:nvSpPr>
        <p:spPr>
          <a:xfrm>
            <a:off x="230832" y="1196752"/>
            <a:ext cx="4040188" cy="432048"/>
          </a:xfrm>
          <a:solidFill>
            <a:srgbClr val="002649"/>
          </a:solidFill>
        </p:spPr>
        <p:txBody>
          <a:bodyPr anchor="ctr" anchorCtr="0">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11" name="Tijdelijke aanduiding voor tekst 4"/>
          <p:cNvSpPr>
            <a:spLocks noGrp="1"/>
          </p:cNvSpPr>
          <p:nvPr>
            <p:ph type="body" sz="quarter" idx="3"/>
          </p:nvPr>
        </p:nvSpPr>
        <p:spPr>
          <a:xfrm>
            <a:off x="4418657" y="1196752"/>
            <a:ext cx="4041775" cy="432048"/>
          </a:xfrm>
          <a:solidFill>
            <a:srgbClr val="002649"/>
          </a:solidFill>
        </p:spPr>
        <p:txBody>
          <a:bodyPr anchor="ctr" anchorCtr="0">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14" name="Tijdelijke aanduiding voor inhoud 3"/>
          <p:cNvSpPr>
            <a:spLocks noGrp="1"/>
          </p:cNvSpPr>
          <p:nvPr>
            <p:ph sz="half" idx="2"/>
          </p:nvPr>
        </p:nvSpPr>
        <p:spPr>
          <a:xfrm>
            <a:off x="230832" y="1764506"/>
            <a:ext cx="4040188" cy="3528392"/>
          </a:xfrm>
          <a:gradFill>
            <a:gsLst>
              <a:gs pos="0">
                <a:schemeClr val="bg1">
                  <a:lumMod val="95000"/>
                  <a:alpha val="22000"/>
                </a:schemeClr>
              </a:gs>
              <a:gs pos="100000">
                <a:schemeClr val="bg1">
                  <a:lumMod val="95000"/>
                  <a:alpha val="65000"/>
                </a:schemeClr>
              </a:gs>
            </a:gsLst>
            <a:lin ang="16200000" scaled="0"/>
          </a:gradFill>
        </p:spPr>
        <p:txBody>
          <a:bodyPr tIns="144000">
            <a:normAutofit/>
          </a:bodyPr>
          <a:lstStyle>
            <a:lvl1pPr marL="216000" indent="-216000">
              <a:lnSpc>
                <a:spcPts val="1600"/>
              </a:lnSpc>
              <a:spcBef>
                <a:spcPts val="800"/>
              </a:spcBef>
              <a:buClr>
                <a:srgbClr val="FF993F"/>
              </a:buClr>
              <a:defRPr sz="1600"/>
            </a:lvl1pPr>
            <a:lvl2pPr marL="324000" indent="-216000">
              <a:lnSpc>
                <a:spcPts val="1600"/>
              </a:lnSpc>
              <a:spcBef>
                <a:spcPts val="400"/>
              </a:spcBef>
              <a:buClr>
                <a:schemeClr val="tx1"/>
              </a:buClr>
              <a:buFont typeface="Calibri" panose="020F0502020204030204" pitchFamily="34" charset="0"/>
              <a:buChar char="‐"/>
              <a:defRPr sz="1600"/>
            </a:lvl2pPr>
            <a:lvl3pPr marL="432000" indent="-216000">
              <a:lnSpc>
                <a:spcPts val="1600"/>
              </a:lnSpc>
              <a:spcBef>
                <a:spcPts val="400"/>
              </a:spcBef>
              <a:buClr>
                <a:schemeClr val="bg1">
                  <a:lumMod val="50000"/>
                </a:schemeClr>
              </a:buClr>
              <a:defRPr sz="1600"/>
            </a:lvl3pPr>
            <a:lvl4pPr marL="540000" indent="-216000">
              <a:lnSpc>
                <a:spcPts val="1600"/>
              </a:lnSpc>
              <a:spcBef>
                <a:spcPts val="400"/>
              </a:spcBef>
              <a:buClr>
                <a:schemeClr val="bg1">
                  <a:lumMod val="50000"/>
                </a:schemeClr>
              </a:buClr>
              <a:defRPr sz="1600"/>
            </a:lvl4pPr>
            <a:lvl5pPr marL="216000" indent="-216000">
              <a:lnSpc>
                <a:spcPts val="1600"/>
              </a:lnSpc>
              <a:spcBef>
                <a:spcPts val="400"/>
              </a:spcBef>
              <a:defRPr sz="1600"/>
            </a:lvl5pPr>
            <a:lvl6pPr>
              <a:defRPr sz="1600"/>
            </a:lvl6pPr>
            <a:lvl7pPr>
              <a:defRPr sz="1600"/>
            </a:lvl7pPr>
            <a:lvl8pPr>
              <a:defRPr sz="1600"/>
            </a:lvl8pPr>
            <a:lvl9pPr>
              <a:defRPr sz="16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15" name="Tijdelijke aanduiding voor inhoud 3"/>
          <p:cNvSpPr>
            <a:spLocks noGrp="1"/>
          </p:cNvSpPr>
          <p:nvPr>
            <p:ph sz="half" idx="13"/>
          </p:nvPr>
        </p:nvSpPr>
        <p:spPr>
          <a:xfrm>
            <a:off x="4417200" y="1772816"/>
            <a:ext cx="4042800" cy="3528392"/>
          </a:xfrm>
          <a:gradFill>
            <a:gsLst>
              <a:gs pos="0">
                <a:schemeClr val="bg1">
                  <a:lumMod val="95000"/>
                  <a:alpha val="22000"/>
                </a:schemeClr>
              </a:gs>
              <a:gs pos="100000">
                <a:schemeClr val="bg1">
                  <a:lumMod val="95000"/>
                  <a:alpha val="65000"/>
                </a:schemeClr>
              </a:gs>
            </a:gsLst>
            <a:lin ang="16200000" scaled="0"/>
          </a:gradFill>
        </p:spPr>
        <p:txBody>
          <a:bodyPr tIns="144000">
            <a:normAutofit/>
          </a:bodyPr>
          <a:lstStyle>
            <a:lvl1pPr marL="216000" indent="-216000">
              <a:lnSpc>
                <a:spcPts val="1600"/>
              </a:lnSpc>
              <a:spcBef>
                <a:spcPts val="800"/>
              </a:spcBef>
              <a:buClr>
                <a:schemeClr val="accent3"/>
              </a:buClr>
              <a:defRPr sz="1600"/>
            </a:lvl1pPr>
            <a:lvl2pPr marL="324000" indent="-216000">
              <a:lnSpc>
                <a:spcPts val="1600"/>
              </a:lnSpc>
              <a:spcBef>
                <a:spcPts val="400"/>
              </a:spcBef>
              <a:buClr>
                <a:schemeClr val="tx1"/>
              </a:buClr>
              <a:buFont typeface="Calibri" panose="020F0502020204030204" pitchFamily="34" charset="0"/>
              <a:buChar char="‐"/>
              <a:defRPr sz="1600"/>
            </a:lvl2pPr>
            <a:lvl3pPr marL="432000" indent="-216000">
              <a:lnSpc>
                <a:spcPts val="1600"/>
              </a:lnSpc>
              <a:spcBef>
                <a:spcPts val="400"/>
              </a:spcBef>
              <a:buClr>
                <a:schemeClr val="bg1">
                  <a:lumMod val="65000"/>
                </a:schemeClr>
              </a:buClr>
              <a:defRPr sz="1600"/>
            </a:lvl3pPr>
            <a:lvl4pPr marL="540000" indent="-216000">
              <a:lnSpc>
                <a:spcPts val="1600"/>
              </a:lnSpc>
              <a:spcBef>
                <a:spcPts val="400"/>
              </a:spcBef>
              <a:buClr>
                <a:schemeClr val="bg1">
                  <a:lumMod val="65000"/>
                </a:schemeClr>
              </a:buClr>
              <a:defRPr sz="1600"/>
            </a:lvl4pPr>
            <a:lvl5pPr marL="216000" indent="-216000">
              <a:lnSpc>
                <a:spcPts val="1600"/>
              </a:lnSpc>
              <a:spcBef>
                <a:spcPts val="400"/>
              </a:spcBef>
              <a:defRPr sz="1600"/>
            </a:lvl5pPr>
            <a:lvl6pPr>
              <a:defRPr sz="1600"/>
            </a:lvl6pPr>
            <a:lvl7pPr>
              <a:defRPr sz="1600"/>
            </a:lvl7pPr>
            <a:lvl8pPr>
              <a:defRPr sz="1600"/>
            </a:lvl8pPr>
            <a:lvl9pPr>
              <a:defRPr sz="16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pic>
        <p:nvPicPr>
          <p:cNvPr id="13" name="Afbeelding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026683"/>
            <a:ext cx="576064" cy="642677"/>
          </a:xfrm>
          <a:prstGeom prst="rect">
            <a:avLst/>
          </a:prstGeom>
        </p:spPr>
      </p:pic>
    </p:spTree>
    <p:extLst>
      <p:ext uri="{BB962C8B-B14F-4D97-AF65-F5344CB8AC3E}">
        <p14:creationId xmlns:p14="http://schemas.microsoft.com/office/powerpoint/2010/main" val="10487086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mplate groene balk tekstvakken">
    <p:spTree>
      <p:nvGrpSpPr>
        <p:cNvPr id="1" name=""/>
        <p:cNvGrpSpPr/>
        <p:nvPr/>
      </p:nvGrpSpPr>
      <p:grpSpPr>
        <a:xfrm>
          <a:off x="0" y="0"/>
          <a:ext cx="0" cy="0"/>
          <a:chOff x="0" y="0"/>
          <a:chExt cx="0" cy="0"/>
        </a:xfrm>
      </p:grpSpPr>
      <p:sp>
        <p:nvSpPr>
          <p:cNvPr id="12" name="Rechthoek 11"/>
          <p:cNvSpPr/>
          <p:nvPr userDrawn="1"/>
        </p:nvSpPr>
        <p:spPr bwMode="auto">
          <a:xfrm>
            <a:off x="0" y="6504384"/>
            <a:ext cx="9144000" cy="381000"/>
          </a:xfrm>
          <a:prstGeom prst="rect">
            <a:avLst/>
          </a:prstGeom>
          <a:solidFill>
            <a:srgbClr val="58AD40"/>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lvl="0" indent="0" algn="ctr" defTabSz="384048" eaLnBrk="1" fontAlgn="base" latinLnBrk="0" hangingPunct="1">
              <a:lnSpc>
                <a:spcPct val="100000"/>
              </a:lnSpc>
              <a:spcBef>
                <a:spcPct val="0"/>
              </a:spcBef>
              <a:spcAft>
                <a:spcPct val="0"/>
              </a:spcAft>
              <a:buClrTx/>
              <a:buSzTx/>
              <a:buFontTx/>
              <a:buNone/>
              <a:tabLst/>
              <a:defRPr/>
            </a:pPr>
            <a:endParaRPr kumimoji="0" lang="nl-NL" sz="2400" b="0" i="0" u="none" strike="noStrike" kern="0" cap="none" spc="0" normalizeH="0" baseline="0" noProof="0" dirty="0">
              <a:ln>
                <a:noFill/>
              </a:ln>
              <a:solidFill>
                <a:srgbClr val="F8AB0F"/>
              </a:solidFill>
              <a:effectLst/>
              <a:uLnTx/>
              <a:uFillTx/>
              <a:latin typeface="Gill Sans" charset="0"/>
              <a:ea typeface="ヒラギノ角ゴ ProN W3" charset="0"/>
              <a:cs typeface="ヒラギノ角ゴ ProN W3" charset="0"/>
              <a:sym typeface="Gill Sans" charset="0"/>
            </a:endParaRPr>
          </a:p>
        </p:txBody>
      </p:sp>
      <p:sp>
        <p:nvSpPr>
          <p:cNvPr id="2" name="Titel 1"/>
          <p:cNvSpPr>
            <a:spLocks noGrp="1"/>
          </p:cNvSpPr>
          <p:nvPr>
            <p:ph type="title"/>
          </p:nvPr>
        </p:nvSpPr>
        <p:spPr/>
        <p:txBody>
          <a:bodyPr/>
          <a:lstStyle/>
          <a:p>
            <a:r>
              <a:rPr lang="nl-NL" dirty="0"/>
              <a:t>Klik om de stijl te bewerken</a:t>
            </a:r>
            <a:endParaRPr lang="en-US" dirty="0"/>
          </a:p>
        </p:txBody>
      </p:sp>
      <p:sp>
        <p:nvSpPr>
          <p:cNvPr id="4" name="Tijdelijke aanduiding voor datum 3"/>
          <p:cNvSpPr>
            <a:spLocks noGrp="1"/>
          </p:cNvSpPr>
          <p:nvPr>
            <p:ph type="dt" sz="half" idx="10"/>
          </p:nvPr>
        </p:nvSpPr>
        <p:spPr>
          <a:xfrm>
            <a:off x="158824" y="6669360"/>
            <a:ext cx="2133600" cy="188640"/>
          </a:xfrm>
        </p:spPr>
        <p:txBody>
          <a:bodyPr/>
          <a:lstStyle/>
          <a:p>
            <a:fld id="{53214AA7-6126-4D73-88B8-1EF91C4D1041}" type="datetime1">
              <a:rPr lang="en-US" smtClean="0"/>
              <a:t>6/5/2025</a:t>
            </a:fld>
            <a:endParaRPr lang="en-US"/>
          </a:p>
        </p:txBody>
      </p:sp>
      <p:sp>
        <p:nvSpPr>
          <p:cNvPr id="5" name="Tijdelijke aanduiding voor voettekst 4"/>
          <p:cNvSpPr>
            <a:spLocks noGrp="1"/>
          </p:cNvSpPr>
          <p:nvPr>
            <p:ph type="ftr" sz="quarter" idx="11"/>
          </p:nvPr>
        </p:nvSpPr>
        <p:spPr>
          <a:xfrm>
            <a:off x="2825824" y="6669360"/>
            <a:ext cx="2895600" cy="188640"/>
          </a:xfrm>
        </p:spPr>
        <p:txBody>
          <a:bodyPr/>
          <a:lstStyle/>
          <a:p>
            <a:endParaRPr lang="en-US"/>
          </a:p>
        </p:txBody>
      </p:sp>
      <p:sp>
        <p:nvSpPr>
          <p:cNvPr id="6" name="Tijdelijke aanduiding voor dianummer 5"/>
          <p:cNvSpPr>
            <a:spLocks noGrp="1"/>
          </p:cNvSpPr>
          <p:nvPr>
            <p:ph type="sldNum" sz="quarter" idx="12"/>
          </p:nvPr>
        </p:nvSpPr>
        <p:spPr>
          <a:xfrm>
            <a:off x="6948264" y="6669360"/>
            <a:ext cx="2133600" cy="188640"/>
          </a:xfrm>
        </p:spPr>
        <p:txBody>
          <a:bodyPr/>
          <a:lstStyle/>
          <a:p>
            <a:fld id="{88660502-1CB8-41D5-94A8-0E8EA939BBD3}" type="slidenum">
              <a:rPr lang="en-US" smtClean="0"/>
              <a:t>‹nr.›</a:t>
            </a:fld>
            <a:endParaRPr lang="en-US"/>
          </a:p>
        </p:txBody>
      </p:sp>
      <p:sp>
        <p:nvSpPr>
          <p:cNvPr id="9" name="Tijdelijke aanduiding voor tekst 2"/>
          <p:cNvSpPr>
            <a:spLocks noGrp="1"/>
          </p:cNvSpPr>
          <p:nvPr>
            <p:ph type="body" idx="1"/>
          </p:nvPr>
        </p:nvSpPr>
        <p:spPr>
          <a:xfrm>
            <a:off x="230832" y="1196752"/>
            <a:ext cx="4040188" cy="432048"/>
          </a:xfrm>
          <a:solidFill>
            <a:srgbClr val="002649"/>
          </a:solidFill>
        </p:spPr>
        <p:txBody>
          <a:bodyPr anchor="ctr" anchorCtr="0">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11" name="Tijdelijke aanduiding voor tekst 4"/>
          <p:cNvSpPr>
            <a:spLocks noGrp="1"/>
          </p:cNvSpPr>
          <p:nvPr>
            <p:ph type="body" sz="quarter" idx="3"/>
          </p:nvPr>
        </p:nvSpPr>
        <p:spPr>
          <a:xfrm>
            <a:off x="4418657" y="1196752"/>
            <a:ext cx="4041775" cy="432048"/>
          </a:xfrm>
          <a:solidFill>
            <a:srgbClr val="002649"/>
          </a:solidFill>
        </p:spPr>
        <p:txBody>
          <a:bodyPr anchor="ctr" anchorCtr="0">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14" name="Tijdelijke aanduiding voor inhoud 3"/>
          <p:cNvSpPr>
            <a:spLocks noGrp="1"/>
          </p:cNvSpPr>
          <p:nvPr>
            <p:ph sz="half" idx="2"/>
          </p:nvPr>
        </p:nvSpPr>
        <p:spPr>
          <a:xfrm>
            <a:off x="230832" y="1764506"/>
            <a:ext cx="4040188" cy="3528392"/>
          </a:xfrm>
          <a:gradFill>
            <a:gsLst>
              <a:gs pos="0">
                <a:schemeClr val="bg1">
                  <a:lumMod val="95000"/>
                  <a:alpha val="22000"/>
                </a:schemeClr>
              </a:gs>
              <a:gs pos="100000">
                <a:schemeClr val="bg1">
                  <a:lumMod val="95000"/>
                  <a:alpha val="65000"/>
                </a:schemeClr>
              </a:gs>
            </a:gsLst>
            <a:lin ang="16200000" scaled="0"/>
          </a:gradFill>
        </p:spPr>
        <p:txBody>
          <a:bodyPr tIns="144000">
            <a:normAutofit/>
          </a:bodyPr>
          <a:lstStyle>
            <a:lvl1pPr marL="216000" indent="-216000">
              <a:lnSpc>
                <a:spcPts val="1600"/>
              </a:lnSpc>
              <a:spcBef>
                <a:spcPts val="800"/>
              </a:spcBef>
              <a:buClr>
                <a:srgbClr val="58AD40"/>
              </a:buClr>
              <a:defRPr sz="1600"/>
            </a:lvl1pPr>
            <a:lvl2pPr marL="324000" indent="-216000">
              <a:lnSpc>
                <a:spcPts val="1600"/>
              </a:lnSpc>
              <a:spcBef>
                <a:spcPts val="400"/>
              </a:spcBef>
              <a:buClr>
                <a:schemeClr val="tx1"/>
              </a:buClr>
              <a:buFont typeface="Calibri" panose="020F0502020204030204" pitchFamily="34" charset="0"/>
              <a:buChar char="‐"/>
              <a:defRPr sz="1600"/>
            </a:lvl2pPr>
            <a:lvl3pPr marL="432000" indent="-216000">
              <a:lnSpc>
                <a:spcPts val="1600"/>
              </a:lnSpc>
              <a:spcBef>
                <a:spcPts val="400"/>
              </a:spcBef>
              <a:buClr>
                <a:schemeClr val="bg1">
                  <a:lumMod val="50000"/>
                </a:schemeClr>
              </a:buClr>
              <a:defRPr sz="1600"/>
            </a:lvl3pPr>
            <a:lvl4pPr marL="540000" indent="-216000">
              <a:lnSpc>
                <a:spcPts val="1600"/>
              </a:lnSpc>
              <a:spcBef>
                <a:spcPts val="400"/>
              </a:spcBef>
              <a:buClr>
                <a:schemeClr val="bg1">
                  <a:lumMod val="50000"/>
                </a:schemeClr>
              </a:buClr>
              <a:defRPr sz="1600"/>
            </a:lvl4pPr>
            <a:lvl5pPr marL="216000" indent="-216000">
              <a:lnSpc>
                <a:spcPts val="1600"/>
              </a:lnSpc>
              <a:spcBef>
                <a:spcPts val="400"/>
              </a:spcBef>
              <a:defRPr sz="1600"/>
            </a:lvl5pPr>
            <a:lvl6pPr>
              <a:defRPr sz="1600"/>
            </a:lvl6pPr>
            <a:lvl7pPr>
              <a:defRPr sz="1600"/>
            </a:lvl7pPr>
            <a:lvl8pPr>
              <a:defRPr sz="1600"/>
            </a:lvl8pPr>
            <a:lvl9pPr>
              <a:defRPr sz="16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pic>
        <p:nvPicPr>
          <p:cNvPr id="13" name="Afbeelding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026683"/>
            <a:ext cx="576064" cy="642677"/>
          </a:xfrm>
          <a:prstGeom prst="rect">
            <a:avLst/>
          </a:prstGeom>
        </p:spPr>
      </p:pic>
      <p:sp>
        <p:nvSpPr>
          <p:cNvPr id="17" name="Tijdelijke aanduiding voor inhoud 3"/>
          <p:cNvSpPr>
            <a:spLocks noGrp="1"/>
          </p:cNvSpPr>
          <p:nvPr>
            <p:ph sz="half" idx="13"/>
          </p:nvPr>
        </p:nvSpPr>
        <p:spPr>
          <a:xfrm>
            <a:off x="4420244" y="1764000"/>
            <a:ext cx="4040188" cy="3528392"/>
          </a:xfrm>
          <a:gradFill>
            <a:gsLst>
              <a:gs pos="0">
                <a:schemeClr val="bg1">
                  <a:lumMod val="95000"/>
                  <a:alpha val="22000"/>
                </a:schemeClr>
              </a:gs>
              <a:gs pos="100000">
                <a:schemeClr val="bg1">
                  <a:lumMod val="95000"/>
                  <a:alpha val="65000"/>
                </a:schemeClr>
              </a:gs>
            </a:gsLst>
            <a:lin ang="16200000" scaled="0"/>
          </a:gradFill>
        </p:spPr>
        <p:txBody>
          <a:bodyPr tIns="144000">
            <a:normAutofit/>
          </a:bodyPr>
          <a:lstStyle>
            <a:lvl1pPr marL="216000" indent="-216000">
              <a:lnSpc>
                <a:spcPts val="1600"/>
              </a:lnSpc>
              <a:spcBef>
                <a:spcPts val="800"/>
              </a:spcBef>
              <a:buClr>
                <a:srgbClr val="58AD40"/>
              </a:buClr>
              <a:defRPr sz="1600"/>
            </a:lvl1pPr>
            <a:lvl2pPr marL="324000" indent="-216000">
              <a:lnSpc>
                <a:spcPts val="1600"/>
              </a:lnSpc>
              <a:spcBef>
                <a:spcPts val="400"/>
              </a:spcBef>
              <a:buClr>
                <a:schemeClr val="tx1"/>
              </a:buClr>
              <a:buFont typeface="Calibri" panose="020F0502020204030204" pitchFamily="34" charset="0"/>
              <a:buChar char="‐"/>
              <a:defRPr sz="1600"/>
            </a:lvl2pPr>
            <a:lvl3pPr marL="432000" indent="-216000">
              <a:lnSpc>
                <a:spcPts val="1600"/>
              </a:lnSpc>
              <a:spcBef>
                <a:spcPts val="400"/>
              </a:spcBef>
              <a:buClr>
                <a:schemeClr val="bg1">
                  <a:lumMod val="50000"/>
                </a:schemeClr>
              </a:buClr>
              <a:defRPr sz="1600"/>
            </a:lvl3pPr>
            <a:lvl4pPr marL="540000" indent="-216000">
              <a:lnSpc>
                <a:spcPts val="1600"/>
              </a:lnSpc>
              <a:spcBef>
                <a:spcPts val="400"/>
              </a:spcBef>
              <a:buClr>
                <a:schemeClr val="bg1">
                  <a:lumMod val="50000"/>
                </a:schemeClr>
              </a:buClr>
              <a:defRPr sz="1600"/>
            </a:lvl4pPr>
            <a:lvl5pPr marL="216000" indent="-216000">
              <a:lnSpc>
                <a:spcPts val="1600"/>
              </a:lnSpc>
              <a:spcBef>
                <a:spcPts val="400"/>
              </a:spcBef>
              <a:defRPr sz="1600"/>
            </a:lvl5pPr>
            <a:lvl6pPr>
              <a:defRPr sz="1600"/>
            </a:lvl6pPr>
            <a:lvl7pPr>
              <a:defRPr sz="1600"/>
            </a:lvl7pPr>
            <a:lvl8pPr>
              <a:defRPr sz="1600"/>
            </a:lvl8pPr>
            <a:lvl9pPr>
              <a:defRPr sz="16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Tree>
    <p:extLst>
      <p:ext uri="{BB962C8B-B14F-4D97-AF65-F5344CB8AC3E}">
        <p14:creationId xmlns:p14="http://schemas.microsoft.com/office/powerpoint/2010/main" val="39954899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mplate rode balk">
    <p:spTree>
      <p:nvGrpSpPr>
        <p:cNvPr id="1" name=""/>
        <p:cNvGrpSpPr/>
        <p:nvPr/>
      </p:nvGrpSpPr>
      <p:grpSpPr>
        <a:xfrm>
          <a:off x="0" y="0"/>
          <a:ext cx="0" cy="0"/>
          <a:chOff x="0" y="0"/>
          <a:chExt cx="0" cy="0"/>
        </a:xfrm>
      </p:grpSpPr>
      <p:sp>
        <p:nvSpPr>
          <p:cNvPr id="7" name="Rechthoek 6"/>
          <p:cNvSpPr/>
          <p:nvPr userDrawn="1"/>
        </p:nvSpPr>
        <p:spPr bwMode="auto">
          <a:xfrm>
            <a:off x="0" y="6504384"/>
            <a:ext cx="9144000" cy="381000"/>
          </a:xfrm>
          <a:prstGeom prst="rect">
            <a:avLst/>
          </a:prstGeom>
          <a:solidFill>
            <a:srgbClr val="E4002C"/>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lvl="0" indent="0" algn="ctr" defTabSz="384048" eaLnBrk="1" fontAlgn="base" latinLnBrk="0" hangingPunct="1">
              <a:lnSpc>
                <a:spcPct val="100000"/>
              </a:lnSpc>
              <a:spcBef>
                <a:spcPct val="0"/>
              </a:spcBef>
              <a:spcAft>
                <a:spcPct val="0"/>
              </a:spcAft>
              <a:buClrTx/>
              <a:buSzTx/>
              <a:buFontTx/>
              <a:buNone/>
              <a:tabLst/>
              <a:defRPr/>
            </a:pPr>
            <a:endParaRPr kumimoji="0" lang="nl-NL" sz="2400" b="0" i="0" u="none" strike="noStrike" kern="0" cap="none" spc="0" normalizeH="0" baseline="0" noProof="0" dirty="0">
              <a:ln>
                <a:noFill/>
              </a:ln>
              <a:solidFill>
                <a:srgbClr val="F8AB0F"/>
              </a:solidFill>
              <a:effectLst/>
              <a:uLnTx/>
              <a:uFillTx/>
              <a:latin typeface="Gill Sans" charset="0"/>
              <a:ea typeface="ヒラギノ角ゴ ProN W3" charset="0"/>
              <a:cs typeface="ヒラギノ角ゴ ProN W3" charset="0"/>
              <a:sym typeface="Gill Sans" charset="0"/>
            </a:endParaRPr>
          </a:p>
        </p:txBody>
      </p:sp>
      <p:sp>
        <p:nvSpPr>
          <p:cNvPr id="2" name="Titel 1"/>
          <p:cNvSpPr>
            <a:spLocks noGrp="1"/>
          </p:cNvSpPr>
          <p:nvPr>
            <p:ph type="title"/>
          </p:nvPr>
        </p:nvSpPr>
        <p:spPr/>
        <p:txBody>
          <a:bodyPr/>
          <a:lstStyle>
            <a:lvl1pPr>
              <a:defRPr sz="3800"/>
            </a:lvl1pPr>
          </a:lstStyle>
          <a:p>
            <a:r>
              <a:rPr lang="nl-NL" dirty="0"/>
              <a:t>Klik om de stijl te bewerken</a:t>
            </a:r>
            <a:endParaRPr lang="en-US" dirty="0"/>
          </a:p>
        </p:txBody>
      </p:sp>
      <p:sp>
        <p:nvSpPr>
          <p:cNvPr id="4" name="Tijdelijke aanduiding voor datum 3"/>
          <p:cNvSpPr>
            <a:spLocks noGrp="1"/>
          </p:cNvSpPr>
          <p:nvPr>
            <p:ph type="dt" sz="half" idx="10"/>
          </p:nvPr>
        </p:nvSpPr>
        <p:spPr>
          <a:xfrm>
            <a:off x="158824" y="6669360"/>
            <a:ext cx="2133600" cy="188640"/>
          </a:xfrm>
        </p:spPr>
        <p:txBody>
          <a:bodyPr/>
          <a:lstStyle/>
          <a:p>
            <a:fld id="{53214AA7-6126-4D73-88B8-1EF91C4D1041}" type="datetime1">
              <a:rPr lang="en-US" smtClean="0"/>
              <a:t>6/5/2025</a:t>
            </a:fld>
            <a:endParaRPr lang="en-US"/>
          </a:p>
        </p:txBody>
      </p:sp>
      <p:sp>
        <p:nvSpPr>
          <p:cNvPr id="5" name="Tijdelijke aanduiding voor voettekst 4"/>
          <p:cNvSpPr>
            <a:spLocks noGrp="1"/>
          </p:cNvSpPr>
          <p:nvPr>
            <p:ph type="ftr" sz="quarter" idx="11"/>
          </p:nvPr>
        </p:nvSpPr>
        <p:spPr>
          <a:xfrm>
            <a:off x="2825824" y="6669360"/>
            <a:ext cx="2895600" cy="188640"/>
          </a:xfrm>
        </p:spPr>
        <p:txBody>
          <a:bodyPr/>
          <a:lstStyle/>
          <a:p>
            <a:endParaRPr lang="en-US"/>
          </a:p>
        </p:txBody>
      </p:sp>
      <p:sp>
        <p:nvSpPr>
          <p:cNvPr id="6" name="Tijdelijke aanduiding voor dianummer 5"/>
          <p:cNvSpPr>
            <a:spLocks noGrp="1"/>
          </p:cNvSpPr>
          <p:nvPr>
            <p:ph type="sldNum" sz="quarter" idx="12"/>
          </p:nvPr>
        </p:nvSpPr>
        <p:spPr>
          <a:xfrm>
            <a:off x="6948264" y="6669360"/>
            <a:ext cx="2133600" cy="188640"/>
          </a:xfrm>
        </p:spPr>
        <p:txBody>
          <a:bodyPr/>
          <a:lstStyle/>
          <a:p>
            <a:fld id="{88660502-1CB8-41D5-94A8-0E8EA939BBD3}" type="slidenum">
              <a:rPr lang="en-US" smtClean="0"/>
              <a:t>‹nr.›</a:t>
            </a:fld>
            <a:endParaRPr lang="en-US"/>
          </a:p>
        </p:txBody>
      </p:sp>
      <p:sp>
        <p:nvSpPr>
          <p:cNvPr id="13" name="Rectangle 4"/>
          <p:cNvSpPr txBox="1">
            <a:spLocks noChangeArrowheads="1"/>
          </p:cNvSpPr>
          <p:nvPr userDrawn="1"/>
        </p:nvSpPr>
        <p:spPr>
          <a:xfrm>
            <a:off x="7709533" y="3268492"/>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1pPr>
            <a:lvl2pPr marL="192024"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2pPr>
            <a:lvl3pPr marL="384048"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3pPr>
            <a:lvl4pPr marL="576072"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4pPr>
            <a:lvl5pPr marL="768096"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5pPr>
            <a:lvl6pPr marL="960120"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6pPr>
            <a:lvl7pPr marL="1152144"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7pPr>
            <a:lvl8pPr marL="1344168"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8pPr>
            <a:lvl9pPr marL="1536192"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nl-NL" altLang="nl-BE" sz="800" b="0" i="0" u="none" strike="noStrike" kern="1200" cap="none" spc="0" normalizeH="0" baseline="0" noProof="0" dirty="0">
                <a:ln>
                  <a:noFill/>
                </a:ln>
                <a:solidFill>
                  <a:srgbClr val="FFFFFF"/>
                </a:solidFill>
                <a:effectLst/>
                <a:uLnTx/>
                <a:uFillTx/>
                <a:latin typeface="Calibri" panose="020F0502020204030204" pitchFamily="34" charset="0"/>
                <a:sym typeface="Gill Sans" charset="0"/>
              </a:rPr>
              <a:t>© Quintessence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altLang="nl-BE" sz="800" b="0" i="0" u="none" strike="noStrike" kern="1200" cap="none" spc="0" normalizeH="0" baseline="0" noProof="0" dirty="0">
              <a:ln>
                <a:noFill/>
              </a:ln>
              <a:solidFill>
                <a:srgbClr val="FFFFFF"/>
              </a:solidFill>
              <a:effectLst/>
              <a:uLnTx/>
              <a:uFillTx/>
              <a:latin typeface="Calibri" panose="020F0502020204030204" pitchFamily="34" charset="0"/>
              <a:sym typeface="Gill Sans" charset="0"/>
            </a:endParaRPr>
          </a:p>
        </p:txBody>
      </p:sp>
      <p:pic>
        <p:nvPicPr>
          <p:cNvPr id="9" name="Afbeelding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026683"/>
            <a:ext cx="576064" cy="642677"/>
          </a:xfrm>
          <a:prstGeom prst="rect">
            <a:avLst/>
          </a:prstGeom>
        </p:spPr>
      </p:pic>
      <p:sp>
        <p:nvSpPr>
          <p:cNvPr id="11" name="Tijdelijke aanduiding voor inhoud 2"/>
          <p:cNvSpPr>
            <a:spLocks noGrp="1"/>
          </p:cNvSpPr>
          <p:nvPr>
            <p:ph idx="1"/>
          </p:nvPr>
        </p:nvSpPr>
        <p:spPr>
          <a:xfrm>
            <a:off x="251520" y="1196752"/>
            <a:ext cx="8568952" cy="4597971"/>
          </a:xfrm>
        </p:spPr>
        <p:txBody>
          <a:bodyPr/>
          <a:lstStyle>
            <a:lvl1pPr>
              <a:buClr>
                <a:srgbClr val="E4002C"/>
              </a:buClr>
              <a:defRPr/>
            </a:lvl1pPr>
            <a:lvl2pPr marL="742950" indent="-285750">
              <a:buClr>
                <a:srgbClr val="033A5B"/>
              </a:buClr>
              <a:buFont typeface="Calibri" panose="020F0502020204030204" pitchFamily="34" charset="0"/>
              <a:buChar char="‐"/>
              <a:defRPr/>
            </a:lvl2pPr>
            <a:lvl4pPr>
              <a:buClr>
                <a:schemeClr val="bg1">
                  <a:lumMod val="65000"/>
                </a:schemeClr>
              </a:buClr>
              <a:defRPr/>
            </a:lvl4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Tree>
    <p:extLst>
      <p:ext uri="{BB962C8B-B14F-4D97-AF65-F5344CB8AC3E}">
        <p14:creationId xmlns:p14="http://schemas.microsoft.com/office/powerpoint/2010/main" val="13524623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mplate rode balk tekstvakken">
    <p:spTree>
      <p:nvGrpSpPr>
        <p:cNvPr id="1" name=""/>
        <p:cNvGrpSpPr/>
        <p:nvPr/>
      </p:nvGrpSpPr>
      <p:grpSpPr>
        <a:xfrm>
          <a:off x="0" y="0"/>
          <a:ext cx="0" cy="0"/>
          <a:chOff x="0" y="0"/>
          <a:chExt cx="0" cy="0"/>
        </a:xfrm>
      </p:grpSpPr>
      <p:sp>
        <p:nvSpPr>
          <p:cNvPr id="12" name="Rechthoek 11"/>
          <p:cNvSpPr/>
          <p:nvPr userDrawn="1"/>
        </p:nvSpPr>
        <p:spPr bwMode="auto">
          <a:xfrm>
            <a:off x="0" y="6504384"/>
            <a:ext cx="9144000" cy="381000"/>
          </a:xfrm>
          <a:prstGeom prst="rect">
            <a:avLst/>
          </a:prstGeom>
          <a:solidFill>
            <a:srgbClr val="E4002C"/>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lvl="0" indent="0" algn="ctr" defTabSz="384048" eaLnBrk="1" fontAlgn="base" latinLnBrk="0" hangingPunct="1">
              <a:lnSpc>
                <a:spcPct val="100000"/>
              </a:lnSpc>
              <a:spcBef>
                <a:spcPct val="0"/>
              </a:spcBef>
              <a:spcAft>
                <a:spcPct val="0"/>
              </a:spcAft>
              <a:buClrTx/>
              <a:buSzTx/>
              <a:buFontTx/>
              <a:buNone/>
              <a:tabLst/>
              <a:defRPr/>
            </a:pPr>
            <a:endParaRPr kumimoji="0" lang="nl-NL" sz="2400" b="0" i="0" u="none" strike="noStrike" kern="0" cap="none" spc="0" normalizeH="0" baseline="0" noProof="0" dirty="0">
              <a:ln>
                <a:noFill/>
              </a:ln>
              <a:solidFill>
                <a:srgbClr val="F8AB0F"/>
              </a:solidFill>
              <a:effectLst/>
              <a:uLnTx/>
              <a:uFillTx/>
              <a:latin typeface="Gill Sans" charset="0"/>
              <a:ea typeface="ヒラギノ角ゴ ProN W3" charset="0"/>
              <a:cs typeface="ヒラギノ角ゴ ProN W3" charset="0"/>
              <a:sym typeface="Gill Sans" charset="0"/>
            </a:endParaRPr>
          </a:p>
        </p:txBody>
      </p:sp>
      <p:sp>
        <p:nvSpPr>
          <p:cNvPr id="2" name="Titel 1"/>
          <p:cNvSpPr>
            <a:spLocks noGrp="1"/>
          </p:cNvSpPr>
          <p:nvPr>
            <p:ph type="title"/>
          </p:nvPr>
        </p:nvSpPr>
        <p:spPr/>
        <p:txBody>
          <a:bodyPr/>
          <a:lstStyle/>
          <a:p>
            <a:r>
              <a:rPr lang="nl-NL" dirty="0"/>
              <a:t>Klik om de stijl te bewerken</a:t>
            </a:r>
            <a:endParaRPr lang="en-US" dirty="0"/>
          </a:p>
        </p:txBody>
      </p:sp>
      <p:sp>
        <p:nvSpPr>
          <p:cNvPr id="4" name="Tijdelijke aanduiding voor datum 3"/>
          <p:cNvSpPr>
            <a:spLocks noGrp="1"/>
          </p:cNvSpPr>
          <p:nvPr>
            <p:ph type="dt" sz="half" idx="10"/>
          </p:nvPr>
        </p:nvSpPr>
        <p:spPr>
          <a:xfrm>
            <a:off x="158824" y="6669360"/>
            <a:ext cx="2133600" cy="188640"/>
          </a:xfrm>
        </p:spPr>
        <p:txBody>
          <a:bodyPr/>
          <a:lstStyle/>
          <a:p>
            <a:fld id="{53214AA7-6126-4D73-88B8-1EF91C4D1041}" type="datetime1">
              <a:rPr lang="en-US" smtClean="0"/>
              <a:t>6/5/2025</a:t>
            </a:fld>
            <a:endParaRPr lang="en-US"/>
          </a:p>
        </p:txBody>
      </p:sp>
      <p:sp>
        <p:nvSpPr>
          <p:cNvPr id="5" name="Tijdelijke aanduiding voor voettekst 4"/>
          <p:cNvSpPr>
            <a:spLocks noGrp="1"/>
          </p:cNvSpPr>
          <p:nvPr>
            <p:ph type="ftr" sz="quarter" idx="11"/>
          </p:nvPr>
        </p:nvSpPr>
        <p:spPr>
          <a:xfrm>
            <a:off x="2825824" y="6669360"/>
            <a:ext cx="2895600" cy="188640"/>
          </a:xfrm>
        </p:spPr>
        <p:txBody>
          <a:bodyPr/>
          <a:lstStyle/>
          <a:p>
            <a:endParaRPr lang="en-US"/>
          </a:p>
        </p:txBody>
      </p:sp>
      <p:sp>
        <p:nvSpPr>
          <p:cNvPr id="6" name="Tijdelijke aanduiding voor dianummer 5"/>
          <p:cNvSpPr>
            <a:spLocks noGrp="1"/>
          </p:cNvSpPr>
          <p:nvPr>
            <p:ph type="sldNum" sz="quarter" idx="12"/>
          </p:nvPr>
        </p:nvSpPr>
        <p:spPr>
          <a:xfrm>
            <a:off x="6948264" y="6669360"/>
            <a:ext cx="2133600" cy="188640"/>
          </a:xfrm>
        </p:spPr>
        <p:txBody>
          <a:bodyPr/>
          <a:lstStyle/>
          <a:p>
            <a:fld id="{88660502-1CB8-41D5-94A8-0E8EA939BBD3}" type="slidenum">
              <a:rPr lang="en-US" smtClean="0"/>
              <a:t>‹nr.›</a:t>
            </a:fld>
            <a:endParaRPr lang="en-US"/>
          </a:p>
        </p:txBody>
      </p:sp>
      <p:sp>
        <p:nvSpPr>
          <p:cNvPr id="9" name="Tijdelijke aanduiding voor tekst 2"/>
          <p:cNvSpPr>
            <a:spLocks noGrp="1"/>
          </p:cNvSpPr>
          <p:nvPr>
            <p:ph type="body" idx="1"/>
          </p:nvPr>
        </p:nvSpPr>
        <p:spPr>
          <a:xfrm>
            <a:off x="230832" y="1196752"/>
            <a:ext cx="4040188" cy="432048"/>
          </a:xfrm>
          <a:solidFill>
            <a:srgbClr val="002649"/>
          </a:solidFill>
        </p:spPr>
        <p:txBody>
          <a:bodyPr anchor="ctr" anchorCtr="0">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10" name="Tijdelijke aanduiding voor inhoud 3"/>
          <p:cNvSpPr>
            <a:spLocks noGrp="1"/>
          </p:cNvSpPr>
          <p:nvPr>
            <p:ph sz="half" idx="2"/>
          </p:nvPr>
        </p:nvSpPr>
        <p:spPr>
          <a:xfrm>
            <a:off x="230832" y="1764506"/>
            <a:ext cx="4040188" cy="3528392"/>
          </a:xfrm>
          <a:gradFill>
            <a:gsLst>
              <a:gs pos="0">
                <a:schemeClr val="bg1">
                  <a:lumMod val="95000"/>
                  <a:alpha val="22000"/>
                </a:schemeClr>
              </a:gs>
              <a:gs pos="100000">
                <a:schemeClr val="bg1">
                  <a:lumMod val="95000"/>
                  <a:alpha val="65000"/>
                </a:schemeClr>
              </a:gs>
            </a:gsLst>
            <a:lin ang="16200000" scaled="0"/>
          </a:gradFill>
        </p:spPr>
        <p:txBody>
          <a:bodyPr tIns="144000">
            <a:normAutofit/>
          </a:bodyPr>
          <a:lstStyle>
            <a:lvl1pPr marL="216000" indent="-216000">
              <a:lnSpc>
                <a:spcPts val="1600"/>
              </a:lnSpc>
              <a:spcBef>
                <a:spcPts val="800"/>
              </a:spcBef>
              <a:buClr>
                <a:srgbClr val="C0504D"/>
              </a:buClr>
              <a:defRPr sz="1600"/>
            </a:lvl1pPr>
            <a:lvl2pPr marL="324000" indent="-216000">
              <a:lnSpc>
                <a:spcPts val="1600"/>
              </a:lnSpc>
              <a:spcBef>
                <a:spcPts val="400"/>
              </a:spcBef>
              <a:buClr>
                <a:schemeClr val="tx1"/>
              </a:buClr>
              <a:buFont typeface="Calibri" panose="020F0502020204030204" pitchFamily="34" charset="0"/>
              <a:buChar char="‐"/>
              <a:defRPr sz="1600"/>
            </a:lvl2pPr>
            <a:lvl3pPr marL="432000" indent="-216000">
              <a:lnSpc>
                <a:spcPts val="1600"/>
              </a:lnSpc>
              <a:spcBef>
                <a:spcPts val="400"/>
              </a:spcBef>
              <a:buClr>
                <a:schemeClr val="bg1">
                  <a:lumMod val="50000"/>
                </a:schemeClr>
              </a:buClr>
              <a:defRPr sz="1600"/>
            </a:lvl3pPr>
            <a:lvl4pPr marL="540000" indent="-216000">
              <a:lnSpc>
                <a:spcPts val="1600"/>
              </a:lnSpc>
              <a:spcBef>
                <a:spcPts val="400"/>
              </a:spcBef>
              <a:buClr>
                <a:schemeClr val="bg1">
                  <a:lumMod val="50000"/>
                </a:schemeClr>
              </a:buClr>
              <a:defRPr sz="1600"/>
            </a:lvl4pPr>
            <a:lvl5pPr marL="216000" indent="-216000">
              <a:lnSpc>
                <a:spcPts val="1600"/>
              </a:lnSpc>
              <a:spcBef>
                <a:spcPts val="400"/>
              </a:spcBef>
              <a:defRPr sz="1600"/>
            </a:lvl5pPr>
            <a:lvl6pPr>
              <a:defRPr sz="1600"/>
            </a:lvl6pPr>
            <a:lvl7pPr>
              <a:defRPr sz="1600"/>
            </a:lvl7pPr>
            <a:lvl8pPr>
              <a:defRPr sz="1600"/>
            </a:lvl8pPr>
            <a:lvl9pPr>
              <a:defRPr sz="16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11" name="Tijdelijke aanduiding voor tekst 4"/>
          <p:cNvSpPr>
            <a:spLocks noGrp="1"/>
          </p:cNvSpPr>
          <p:nvPr>
            <p:ph type="body" sz="quarter" idx="3"/>
          </p:nvPr>
        </p:nvSpPr>
        <p:spPr>
          <a:xfrm>
            <a:off x="4418657" y="1196752"/>
            <a:ext cx="4041775" cy="432048"/>
          </a:xfrm>
          <a:solidFill>
            <a:srgbClr val="002649"/>
          </a:solidFill>
        </p:spPr>
        <p:txBody>
          <a:bodyPr anchor="ctr" anchorCtr="0">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pic>
        <p:nvPicPr>
          <p:cNvPr id="14" name="Afbeelding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026683"/>
            <a:ext cx="576064" cy="642677"/>
          </a:xfrm>
          <a:prstGeom prst="rect">
            <a:avLst/>
          </a:prstGeom>
        </p:spPr>
      </p:pic>
      <p:sp>
        <p:nvSpPr>
          <p:cNvPr id="15" name="Tijdelijke aanduiding voor inhoud 3"/>
          <p:cNvSpPr>
            <a:spLocks noGrp="1"/>
          </p:cNvSpPr>
          <p:nvPr>
            <p:ph sz="half" idx="14"/>
          </p:nvPr>
        </p:nvSpPr>
        <p:spPr>
          <a:xfrm>
            <a:off x="4420244" y="1764000"/>
            <a:ext cx="4040188" cy="3528392"/>
          </a:xfrm>
          <a:gradFill>
            <a:gsLst>
              <a:gs pos="0">
                <a:schemeClr val="bg1">
                  <a:lumMod val="95000"/>
                  <a:alpha val="22000"/>
                </a:schemeClr>
              </a:gs>
              <a:gs pos="100000">
                <a:schemeClr val="bg1">
                  <a:lumMod val="95000"/>
                  <a:alpha val="65000"/>
                </a:schemeClr>
              </a:gs>
            </a:gsLst>
            <a:lin ang="16200000" scaled="0"/>
          </a:gradFill>
        </p:spPr>
        <p:txBody>
          <a:bodyPr tIns="144000">
            <a:normAutofit/>
          </a:bodyPr>
          <a:lstStyle>
            <a:lvl1pPr marL="216000" indent="-216000">
              <a:lnSpc>
                <a:spcPts val="1600"/>
              </a:lnSpc>
              <a:spcBef>
                <a:spcPts val="800"/>
              </a:spcBef>
              <a:buClr>
                <a:srgbClr val="C0504D"/>
              </a:buClr>
              <a:defRPr sz="1600"/>
            </a:lvl1pPr>
            <a:lvl2pPr marL="324000" indent="-216000">
              <a:lnSpc>
                <a:spcPts val="1600"/>
              </a:lnSpc>
              <a:spcBef>
                <a:spcPts val="400"/>
              </a:spcBef>
              <a:buClr>
                <a:schemeClr val="tx1"/>
              </a:buClr>
              <a:buFont typeface="Calibri" panose="020F0502020204030204" pitchFamily="34" charset="0"/>
              <a:buChar char="‐"/>
              <a:defRPr sz="1600"/>
            </a:lvl2pPr>
            <a:lvl3pPr marL="432000" indent="-216000">
              <a:lnSpc>
                <a:spcPts val="1600"/>
              </a:lnSpc>
              <a:spcBef>
                <a:spcPts val="400"/>
              </a:spcBef>
              <a:buClr>
                <a:schemeClr val="bg1">
                  <a:lumMod val="50000"/>
                </a:schemeClr>
              </a:buClr>
              <a:defRPr sz="1600"/>
            </a:lvl3pPr>
            <a:lvl4pPr marL="540000" indent="-216000">
              <a:lnSpc>
                <a:spcPts val="1600"/>
              </a:lnSpc>
              <a:spcBef>
                <a:spcPts val="400"/>
              </a:spcBef>
              <a:buClr>
                <a:schemeClr val="bg1">
                  <a:lumMod val="50000"/>
                </a:schemeClr>
              </a:buClr>
              <a:defRPr sz="1600"/>
            </a:lvl4pPr>
            <a:lvl5pPr marL="216000" indent="-216000">
              <a:lnSpc>
                <a:spcPts val="1600"/>
              </a:lnSpc>
              <a:spcBef>
                <a:spcPts val="400"/>
              </a:spcBef>
              <a:defRPr sz="1600"/>
            </a:lvl5pPr>
            <a:lvl6pPr>
              <a:defRPr sz="1600"/>
            </a:lvl6pPr>
            <a:lvl7pPr>
              <a:defRPr sz="1600"/>
            </a:lvl7pPr>
            <a:lvl8pPr>
              <a:defRPr sz="1600"/>
            </a:lvl8pPr>
            <a:lvl9pPr>
              <a:defRPr sz="16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Tree>
    <p:extLst>
      <p:ext uri="{BB962C8B-B14F-4D97-AF65-F5344CB8AC3E}">
        <p14:creationId xmlns:p14="http://schemas.microsoft.com/office/powerpoint/2010/main" val="6600111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mplate paarse balk">
    <p:spTree>
      <p:nvGrpSpPr>
        <p:cNvPr id="1" name=""/>
        <p:cNvGrpSpPr/>
        <p:nvPr/>
      </p:nvGrpSpPr>
      <p:grpSpPr>
        <a:xfrm>
          <a:off x="0" y="0"/>
          <a:ext cx="0" cy="0"/>
          <a:chOff x="0" y="0"/>
          <a:chExt cx="0" cy="0"/>
        </a:xfrm>
      </p:grpSpPr>
      <p:sp>
        <p:nvSpPr>
          <p:cNvPr id="7" name="Rechthoek 6"/>
          <p:cNvSpPr/>
          <p:nvPr userDrawn="1"/>
        </p:nvSpPr>
        <p:spPr bwMode="auto">
          <a:xfrm>
            <a:off x="0" y="6504384"/>
            <a:ext cx="9144000" cy="381000"/>
          </a:xfrm>
          <a:prstGeom prst="rect">
            <a:avLst/>
          </a:prstGeom>
          <a:solidFill>
            <a:srgbClr val="681E5B"/>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lvl="0" indent="0" algn="ctr" defTabSz="384048" eaLnBrk="1" fontAlgn="base" latinLnBrk="0" hangingPunct="1">
              <a:lnSpc>
                <a:spcPct val="100000"/>
              </a:lnSpc>
              <a:spcBef>
                <a:spcPct val="0"/>
              </a:spcBef>
              <a:spcAft>
                <a:spcPct val="0"/>
              </a:spcAft>
              <a:buClrTx/>
              <a:buSzTx/>
              <a:buFontTx/>
              <a:buNone/>
              <a:tabLst/>
              <a:defRPr/>
            </a:pPr>
            <a:endParaRPr kumimoji="0" lang="nl-NL" sz="2400" b="0" i="0" u="none" strike="noStrike" kern="0" cap="none" spc="0" normalizeH="0" baseline="0" noProof="0" dirty="0">
              <a:ln>
                <a:noFill/>
              </a:ln>
              <a:solidFill>
                <a:srgbClr val="F8AB0F"/>
              </a:solidFill>
              <a:effectLst/>
              <a:uLnTx/>
              <a:uFillTx/>
              <a:latin typeface="Gill Sans" charset="0"/>
              <a:ea typeface="ヒラギノ角ゴ ProN W3" charset="0"/>
              <a:cs typeface="ヒラギノ角ゴ ProN W3" charset="0"/>
              <a:sym typeface="Gill Sans" charset="0"/>
            </a:endParaRPr>
          </a:p>
        </p:txBody>
      </p:sp>
      <p:sp>
        <p:nvSpPr>
          <p:cNvPr id="2" name="Titel 1"/>
          <p:cNvSpPr>
            <a:spLocks noGrp="1"/>
          </p:cNvSpPr>
          <p:nvPr>
            <p:ph type="title"/>
          </p:nvPr>
        </p:nvSpPr>
        <p:spPr/>
        <p:txBody>
          <a:bodyPr/>
          <a:lstStyle>
            <a:lvl1pPr>
              <a:defRPr sz="3800"/>
            </a:lvl1pPr>
          </a:lstStyle>
          <a:p>
            <a:r>
              <a:rPr lang="nl-NL" dirty="0"/>
              <a:t>Klik om de stijl te bewerken</a:t>
            </a:r>
            <a:endParaRPr lang="en-US" dirty="0"/>
          </a:p>
        </p:txBody>
      </p:sp>
      <p:sp>
        <p:nvSpPr>
          <p:cNvPr id="4" name="Tijdelijke aanduiding voor datum 3"/>
          <p:cNvSpPr>
            <a:spLocks noGrp="1"/>
          </p:cNvSpPr>
          <p:nvPr>
            <p:ph type="dt" sz="half" idx="10"/>
          </p:nvPr>
        </p:nvSpPr>
        <p:spPr>
          <a:xfrm>
            <a:off x="158824" y="6669360"/>
            <a:ext cx="2133600" cy="188640"/>
          </a:xfrm>
        </p:spPr>
        <p:txBody>
          <a:bodyPr/>
          <a:lstStyle/>
          <a:p>
            <a:fld id="{53214AA7-6126-4D73-88B8-1EF91C4D1041}" type="datetime1">
              <a:rPr lang="en-US" smtClean="0"/>
              <a:t>6/5/2025</a:t>
            </a:fld>
            <a:endParaRPr lang="en-US"/>
          </a:p>
        </p:txBody>
      </p:sp>
      <p:sp>
        <p:nvSpPr>
          <p:cNvPr id="5" name="Tijdelijke aanduiding voor voettekst 4"/>
          <p:cNvSpPr>
            <a:spLocks noGrp="1"/>
          </p:cNvSpPr>
          <p:nvPr>
            <p:ph type="ftr" sz="quarter" idx="11"/>
          </p:nvPr>
        </p:nvSpPr>
        <p:spPr>
          <a:xfrm>
            <a:off x="2825824" y="6669360"/>
            <a:ext cx="2895600" cy="188640"/>
          </a:xfrm>
        </p:spPr>
        <p:txBody>
          <a:bodyPr/>
          <a:lstStyle/>
          <a:p>
            <a:endParaRPr lang="en-US"/>
          </a:p>
        </p:txBody>
      </p:sp>
      <p:sp>
        <p:nvSpPr>
          <p:cNvPr id="6" name="Tijdelijke aanduiding voor dianummer 5"/>
          <p:cNvSpPr>
            <a:spLocks noGrp="1"/>
          </p:cNvSpPr>
          <p:nvPr>
            <p:ph type="sldNum" sz="quarter" idx="12"/>
          </p:nvPr>
        </p:nvSpPr>
        <p:spPr>
          <a:xfrm>
            <a:off x="6948264" y="6669360"/>
            <a:ext cx="2133600" cy="188640"/>
          </a:xfrm>
        </p:spPr>
        <p:txBody>
          <a:bodyPr/>
          <a:lstStyle/>
          <a:p>
            <a:fld id="{88660502-1CB8-41D5-94A8-0E8EA939BBD3}" type="slidenum">
              <a:rPr lang="en-US" smtClean="0"/>
              <a:t>‹nr.›</a:t>
            </a:fld>
            <a:endParaRPr lang="en-US"/>
          </a:p>
        </p:txBody>
      </p:sp>
      <p:sp>
        <p:nvSpPr>
          <p:cNvPr id="13" name="Rectangle 4"/>
          <p:cNvSpPr txBox="1">
            <a:spLocks noChangeArrowheads="1"/>
          </p:cNvSpPr>
          <p:nvPr userDrawn="1"/>
        </p:nvSpPr>
        <p:spPr>
          <a:xfrm>
            <a:off x="7709533" y="3268492"/>
            <a:ext cx="1348742" cy="2069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1pPr>
            <a:lvl2pPr marL="192024"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2pPr>
            <a:lvl3pPr marL="384048"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3pPr>
            <a:lvl4pPr marL="576072"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4pPr>
            <a:lvl5pPr marL="768096"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5pPr>
            <a:lvl6pPr marL="960120"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6pPr>
            <a:lvl7pPr marL="1152144"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7pPr>
            <a:lvl8pPr marL="1344168"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8pPr>
            <a:lvl9pPr marL="1536192"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nl-NL" altLang="nl-BE" sz="800" b="0" i="0" u="none" strike="noStrike" kern="1200" cap="none" spc="0" normalizeH="0" baseline="0" noProof="0" dirty="0">
                <a:ln>
                  <a:noFill/>
                </a:ln>
                <a:solidFill>
                  <a:srgbClr val="FFFFFF"/>
                </a:solidFill>
                <a:effectLst/>
                <a:uLnTx/>
                <a:uFillTx/>
                <a:latin typeface="Calibri" panose="020F0502020204030204" pitchFamily="34" charset="0"/>
                <a:sym typeface="Gill Sans" charset="0"/>
              </a:rPr>
              <a:t>© Quintessence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altLang="nl-BE" sz="800" b="0" i="0" u="none" strike="noStrike" kern="1200" cap="none" spc="0" normalizeH="0" baseline="0" noProof="0" dirty="0">
              <a:ln>
                <a:noFill/>
              </a:ln>
              <a:solidFill>
                <a:srgbClr val="FFFFFF"/>
              </a:solidFill>
              <a:effectLst/>
              <a:uLnTx/>
              <a:uFillTx/>
              <a:latin typeface="Calibri" panose="020F0502020204030204" pitchFamily="34" charset="0"/>
              <a:sym typeface="Gill Sans" charset="0"/>
            </a:endParaRPr>
          </a:p>
        </p:txBody>
      </p:sp>
      <p:pic>
        <p:nvPicPr>
          <p:cNvPr id="9" name="Afbeelding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026683"/>
            <a:ext cx="576064" cy="642677"/>
          </a:xfrm>
          <a:prstGeom prst="rect">
            <a:avLst/>
          </a:prstGeom>
        </p:spPr>
      </p:pic>
      <p:sp>
        <p:nvSpPr>
          <p:cNvPr id="10" name="Tijdelijke aanduiding voor inhoud 2"/>
          <p:cNvSpPr>
            <a:spLocks noGrp="1"/>
          </p:cNvSpPr>
          <p:nvPr>
            <p:ph idx="1"/>
          </p:nvPr>
        </p:nvSpPr>
        <p:spPr>
          <a:xfrm>
            <a:off x="251520" y="1196752"/>
            <a:ext cx="8568952" cy="4597971"/>
          </a:xfrm>
        </p:spPr>
        <p:txBody>
          <a:bodyPr/>
          <a:lstStyle>
            <a:lvl1pPr>
              <a:buClr>
                <a:srgbClr val="681E5B"/>
              </a:buClr>
              <a:defRPr/>
            </a:lvl1pPr>
            <a:lvl2pPr marL="742950" indent="-285750">
              <a:buClr>
                <a:srgbClr val="033A5B"/>
              </a:buClr>
              <a:buFont typeface="Calibri" panose="020F0502020204030204" pitchFamily="34" charset="0"/>
              <a:buChar char="‐"/>
              <a:defRPr/>
            </a:lvl2pPr>
            <a:lvl4pPr>
              <a:buClr>
                <a:schemeClr val="bg1">
                  <a:lumMod val="65000"/>
                </a:schemeClr>
              </a:buClr>
              <a:defRPr/>
            </a:lvl4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Tree>
    <p:extLst>
      <p:ext uri="{BB962C8B-B14F-4D97-AF65-F5344CB8AC3E}">
        <p14:creationId xmlns:p14="http://schemas.microsoft.com/office/powerpoint/2010/main" val="9239188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mplate paarse balk tekstvakken">
    <p:spTree>
      <p:nvGrpSpPr>
        <p:cNvPr id="1" name=""/>
        <p:cNvGrpSpPr/>
        <p:nvPr/>
      </p:nvGrpSpPr>
      <p:grpSpPr>
        <a:xfrm>
          <a:off x="0" y="0"/>
          <a:ext cx="0" cy="0"/>
          <a:chOff x="0" y="0"/>
          <a:chExt cx="0" cy="0"/>
        </a:xfrm>
      </p:grpSpPr>
      <p:sp>
        <p:nvSpPr>
          <p:cNvPr id="12" name="Rechthoek 11"/>
          <p:cNvSpPr/>
          <p:nvPr userDrawn="1"/>
        </p:nvSpPr>
        <p:spPr bwMode="auto">
          <a:xfrm>
            <a:off x="0" y="6504384"/>
            <a:ext cx="9144000" cy="381000"/>
          </a:xfrm>
          <a:prstGeom prst="rect">
            <a:avLst/>
          </a:prstGeom>
          <a:solidFill>
            <a:srgbClr val="681E5B"/>
          </a:solidFill>
          <a:ln w="25400" cap="flat" cmpd="sng" algn="ctr">
            <a:noFill/>
            <a:prstDash val="solid"/>
            <a:round/>
            <a:headEnd type="none" w="med" len="med"/>
            <a:tailEnd type="none" w="med" len="med"/>
          </a:ln>
          <a:effectLst/>
        </p:spPr>
        <p:txBody>
          <a:bodyPr vert="horz" wrap="square" lIns="38405" tIns="19202" rIns="38405" bIns="19202" numCol="1" rtlCol="0" anchor="t" anchorCtr="0" compatLnSpc="1">
            <a:prstTxWarp prst="textNoShape">
              <a:avLst/>
            </a:prstTxWarp>
          </a:bodyPr>
          <a:lstStyle/>
          <a:p>
            <a:pPr marL="0" marR="0" lvl="0" indent="0" algn="ctr" defTabSz="384048" eaLnBrk="1" fontAlgn="base" latinLnBrk="0" hangingPunct="1">
              <a:lnSpc>
                <a:spcPct val="100000"/>
              </a:lnSpc>
              <a:spcBef>
                <a:spcPct val="0"/>
              </a:spcBef>
              <a:spcAft>
                <a:spcPct val="0"/>
              </a:spcAft>
              <a:buClrTx/>
              <a:buSzTx/>
              <a:buFontTx/>
              <a:buNone/>
              <a:tabLst/>
              <a:defRPr/>
            </a:pPr>
            <a:endParaRPr kumimoji="0" lang="nl-NL" sz="2400" b="0" i="0" u="none" strike="noStrike" kern="0" cap="none" spc="0" normalizeH="0" baseline="0" noProof="0" dirty="0">
              <a:ln>
                <a:noFill/>
              </a:ln>
              <a:solidFill>
                <a:srgbClr val="F8AB0F"/>
              </a:solidFill>
              <a:effectLst/>
              <a:uLnTx/>
              <a:uFillTx/>
              <a:latin typeface="Gill Sans" charset="0"/>
              <a:ea typeface="ヒラギノ角ゴ ProN W3" charset="0"/>
              <a:cs typeface="ヒラギノ角ゴ ProN W3" charset="0"/>
              <a:sym typeface="Gill Sans" charset="0"/>
            </a:endParaRPr>
          </a:p>
        </p:txBody>
      </p:sp>
      <p:sp>
        <p:nvSpPr>
          <p:cNvPr id="2" name="Titel 1"/>
          <p:cNvSpPr>
            <a:spLocks noGrp="1"/>
          </p:cNvSpPr>
          <p:nvPr>
            <p:ph type="title"/>
          </p:nvPr>
        </p:nvSpPr>
        <p:spPr/>
        <p:txBody>
          <a:bodyPr/>
          <a:lstStyle/>
          <a:p>
            <a:r>
              <a:rPr lang="nl-NL" dirty="0"/>
              <a:t>Klik om de stijl te bewerken</a:t>
            </a:r>
            <a:endParaRPr lang="en-US" dirty="0"/>
          </a:p>
        </p:txBody>
      </p:sp>
      <p:sp>
        <p:nvSpPr>
          <p:cNvPr id="4" name="Tijdelijke aanduiding voor datum 3"/>
          <p:cNvSpPr>
            <a:spLocks noGrp="1"/>
          </p:cNvSpPr>
          <p:nvPr>
            <p:ph type="dt" sz="half" idx="10"/>
          </p:nvPr>
        </p:nvSpPr>
        <p:spPr>
          <a:xfrm>
            <a:off x="158824" y="6669360"/>
            <a:ext cx="2133600" cy="188640"/>
          </a:xfrm>
        </p:spPr>
        <p:txBody>
          <a:bodyPr/>
          <a:lstStyle/>
          <a:p>
            <a:fld id="{53214AA7-6126-4D73-88B8-1EF91C4D1041}" type="datetime1">
              <a:rPr lang="en-US" smtClean="0"/>
              <a:t>6/5/2025</a:t>
            </a:fld>
            <a:endParaRPr lang="en-US"/>
          </a:p>
        </p:txBody>
      </p:sp>
      <p:sp>
        <p:nvSpPr>
          <p:cNvPr id="5" name="Tijdelijke aanduiding voor voettekst 4"/>
          <p:cNvSpPr>
            <a:spLocks noGrp="1"/>
          </p:cNvSpPr>
          <p:nvPr>
            <p:ph type="ftr" sz="quarter" idx="11"/>
          </p:nvPr>
        </p:nvSpPr>
        <p:spPr>
          <a:xfrm>
            <a:off x="2825824" y="6669360"/>
            <a:ext cx="2895600" cy="188640"/>
          </a:xfrm>
        </p:spPr>
        <p:txBody>
          <a:bodyPr/>
          <a:lstStyle/>
          <a:p>
            <a:endParaRPr lang="en-US"/>
          </a:p>
        </p:txBody>
      </p:sp>
      <p:sp>
        <p:nvSpPr>
          <p:cNvPr id="6" name="Tijdelijke aanduiding voor dianummer 5"/>
          <p:cNvSpPr>
            <a:spLocks noGrp="1"/>
          </p:cNvSpPr>
          <p:nvPr>
            <p:ph type="sldNum" sz="quarter" idx="12"/>
          </p:nvPr>
        </p:nvSpPr>
        <p:spPr>
          <a:xfrm>
            <a:off x="6948264" y="6669360"/>
            <a:ext cx="2133600" cy="188640"/>
          </a:xfrm>
        </p:spPr>
        <p:txBody>
          <a:bodyPr/>
          <a:lstStyle/>
          <a:p>
            <a:fld id="{88660502-1CB8-41D5-94A8-0E8EA939BBD3}" type="slidenum">
              <a:rPr lang="en-US" smtClean="0"/>
              <a:t>‹nr.›</a:t>
            </a:fld>
            <a:endParaRPr lang="en-US"/>
          </a:p>
        </p:txBody>
      </p:sp>
      <p:sp>
        <p:nvSpPr>
          <p:cNvPr id="9" name="Tijdelijke aanduiding voor tekst 2"/>
          <p:cNvSpPr>
            <a:spLocks noGrp="1"/>
          </p:cNvSpPr>
          <p:nvPr>
            <p:ph type="body" idx="1"/>
          </p:nvPr>
        </p:nvSpPr>
        <p:spPr>
          <a:xfrm>
            <a:off x="230832" y="1196752"/>
            <a:ext cx="4040188" cy="432048"/>
          </a:xfrm>
          <a:solidFill>
            <a:srgbClr val="002649"/>
          </a:solidFill>
        </p:spPr>
        <p:txBody>
          <a:bodyPr anchor="ctr" anchorCtr="0">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10" name="Tijdelijke aanduiding voor inhoud 3"/>
          <p:cNvSpPr>
            <a:spLocks noGrp="1"/>
          </p:cNvSpPr>
          <p:nvPr>
            <p:ph sz="half" idx="2"/>
          </p:nvPr>
        </p:nvSpPr>
        <p:spPr>
          <a:xfrm>
            <a:off x="230832" y="1764506"/>
            <a:ext cx="4040188" cy="3528392"/>
          </a:xfrm>
          <a:gradFill>
            <a:gsLst>
              <a:gs pos="0">
                <a:schemeClr val="bg1">
                  <a:lumMod val="95000"/>
                  <a:alpha val="22000"/>
                </a:schemeClr>
              </a:gs>
              <a:gs pos="100000">
                <a:schemeClr val="bg1">
                  <a:lumMod val="95000"/>
                  <a:alpha val="65000"/>
                </a:schemeClr>
              </a:gs>
            </a:gsLst>
            <a:lin ang="16200000" scaled="0"/>
          </a:gradFill>
        </p:spPr>
        <p:txBody>
          <a:bodyPr tIns="144000">
            <a:normAutofit/>
          </a:bodyPr>
          <a:lstStyle>
            <a:lvl1pPr marL="216000" indent="-216000">
              <a:lnSpc>
                <a:spcPts val="1600"/>
              </a:lnSpc>
              <a:spcBef>
                <a:spcPts val="800"/>
              </a:spcBef>
              <a:buClr>
                <a:srgbClr val="681E5B"/>
              </a:buClr>
              <a:defRPr sz="1600"/>
            </a:lvl1pPr>
            <a:lvl2pPr marL="324000" indent="-216000">
              <a:lnSpc>
                <a:spcPts val="1600"/>
              </a:lnSpc>
              <a:spcBef>
                <a:spcPts val="400"/>
              </a:spcBef>
              <a:buClr>
                <a:schemeClr val="tx1"/>
              </a:buClr>
              <a:buFont typeface="Calibri" panose="020F0502020204030204" pitchFamily="34" charset="0"/>
              <a:buChar char="‐"/>
              <a:defRPr sz="1600"/>
            </a:lvl2pPr>
            <a:lvl3pPr marL="432000" indent="-216000">
              <a:lnSpc>
                <a:spcPts val="1600"/>
              </a:lnSpc>
              <a:spcBef>
                <a:spcPts val="400"/>
              </a:spcBef>
              <a:buClr>
                <a:schemeClr val="bg1">
                  <a:lumMod val="50000"/>
                </a:schemeClr>
              </a:buClr>
              <a:defRPr sz="1600"/>
            </a:lvl3pPr>
            <a:lvl4pPr marL="540000" indent="-216000">
              <a:lnSpc>
                <a:spcPts val="1600"/>
              </a:lnSpc>
              <a:spcBef>
                <a:spcPts val="400"/>
              </a:spcBef>
              <a:buClr>
                <a:schemeClr val="bg1">
                  <a:lumMod val="50000"/>
                </a:schemeClr>
              </a:buClr>
              <a:defRPr sz="1600"/>
            </a:lvl4pPr>
            <a:lvl5pPr marL="216000" indent="-216000">
              <a:lnSpc>
                <a:spcPts val="1600"/>
              </a:lnSpc>
              <a:spcBef>
                <a:spcPts val="400"/>
              </a:spcBef>
              <a:defRPr sz="1600"/>
            </a:lvl5pPr>
            <a:lvl6pPr>
              <a:defRPr sz="1600"/>
            </a:lvl6pPr>
            <a:lvl7pPr>
              <a:defRPr sz="1600"/>
            </a:lvl7pPr>
            <a:lvl8pPr>
              <a:defRPr sz="1600"/>
            </a:lvl8pPr>
            <a:lvl9pPr>
              <a:defRPr sz="16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11" name="Tijdelijke aanduiding voor tekst 4"/>
          <p:cNvSpPr>
            <a:spLocks noGrp="1"/>
          </p:cNvSpPr>
          <p:nvPr>
            <p:ph type="body" sz="quarter" idx="3"/>
          </p:nvPr>
        </p:nvSpPr>
        <p:spPr>
          <a:xfrm>
            <a:off x="4418657" y="1196752"/>
            <a:ext cx="4041775" cy="432048"/>
          </a:xfrm>
          <a:solidFill>
            <a:srgbClr val="002649"/>
          </a:solidFill>
        </p:spPr>
        <p:txBody>
          <a:bodyPr anchor="ctr" anchorCtr="0">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pic>
        <p:nvPicPr>
          <p:cNvPr id="14" name="Afbeelding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026683"/>
            <a:ext cx="576064" cy="642677"/>
          </a:xfrm>
          <a:prstGeom prst="rect">
            <a:avLst/>
          </a:prstGeom>
        </p:spPr>
      </p:pic>
      <p:sp>
        <p:nvSpPr>
          <p:cNvPr id="15" name="Tijdelijke aanduiding voor inhoud 3"/>
          <p:cNvSpPr>
            <a:spLocks noGrp="1"/>
          </p:cNvSpPr>
          <p:nvPr>
            <p:ph sz="half" idx="14"/>
          </p:nvPr>
        </p:nvSpPr>
        <p:spPr>
          <a:xfrm>
            <a:off x="4427984" y="1764000"/>
            <a:ext cx="4040188" cy="3528392"/>
          </a:xfrm>
          <a:gradFill>
            <a:gsLst>
              <a:gs pos="0">
                <a:schemeClr val="bg1">
                  <a:lumMod val="95000"/>
                  <a:alpha val="22000"/>
                </a:schemeClr>
              </a:gs>
              <a:gs pos="100000">
                <a:schemeClr val="bg1">
                  <a:lumMod val="95000"/>
                  <a:alpha val="65000"/>
                </a:schemeClr>
              </a:gs>
            </a:gsLst>
            <a:lin ang="16200000" scaled="0"/>
          </a:gradFill>
        </p:spPr>
        <p:txBody>
          <a:bodyPr tIns="144000">
            <a:normAutofit/>
          </a:bodyPr>
          <a:lstStyle>
            <a:lvl1pPr marL="216000" indent="-216000">
              <a:lnSpc>
                <a:spcPts val="1600"/>
              </a:lnSpc>
              <a:spcBef>
                <a:spcPts val="800"/>
              </a:spcBef>
              <a:buClr>
                <a:srgbClr val="681E5B"/>
              </a:buClr>
              <a:defRPr sz="1600"/>
            </a:lvl1pPr>
            <a:lvl2pPr marL="324000" indent="-216000">
              <a:lnSpc>
                <a:spcPts val="1600"/>
              </a:lnSpc>
              <a:spcBef>
                <a:spcPts val="400"/>
              </a:spcBef>
              <a:buClr>
                <a:schemeClr val="tx1"/>
              </a:buClr>
              <a:buFont typeface="Calibri" panose="020F0502020204030204" pitchFamily="34" charset="0"/>
              <a:buChar char="‐"/>
              <a:defRPr sz="1600"/>
            </a:lvl2pPr>
            <a:lvl3pPr marL="432000" indent="-216000">
              <a:lnSpc>
                <a:spcPts val="1600"/>
              </a:lnSpc>
              <a:spcBef>
                <a:spcPts val="400"/>
              </a:spcBef>
              <a:buClr>
                <a:schemeClr val="bg1">
                  <a:lumMod val="50000"/>
                </a:schemeClr>
              </a:buClr>
              <a:defRPr sz="1600"/>
            </a:lvl3pPr>
            <a:lvl4pPr marL="540000" indent="-216000">
              <a:lnSpc>
                <a:spcPts val="1600"/>
              </a:lnSpc>
              <a:spcBef>
                <a:spcPts val="400"/>
              </a:spcBef>
              <a:buClr>
                <a:schemeClr val="bg1">
                  <a:lumMod val="50000"/>
                </a:schemeClr>
              </a:buClr>
              <a:defRPr sz="1600"/>
            </a:lvl4pPr>
            <a:lvl5pPr marL="216000" indent="-216000">
              <a:lnSpc>
                <a:spcPts val="1600"/>
              </a:lnSpc>
              <a:spcBef>
                <a:spcPts val="400"/>
              </a:spcBef>
              <a:defRPr sz="1600"/>
            </a:lvl5pPr>
            <a:lvl6pPr>
              <a:defRPr sz="1600"/>
            </a:lvl6pPr>
            <a:lvl7pPr>
              <a:defRPr sz="1600"/>
            </a:lvl7pPr>
            <a:lvl8pPr>
              <a:defRPr sz="1600"/>
            </a:lvl8pPr>
            <a:lvl9pPr>
              <a:defRPr sz="16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Tree>
    <p:extLst>
      <p:ext uri="{BB962C8B-B14F-4D97-AF65-F5344CB8AC3E}">
        <p14:creationId xmlns:p14="http://schemas.microsoft.com/office/powerpoint/2010/main" val="41127544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Bllanco slide tekst rechts">
    <p:spTree>
      <p:nvGrpSpPr>
        <p:cNvPr id="1" name=""/>
        <p:cNvGrpSpPr/>
        <p:nvPr/>
      </p:nvGrpSpPr>
      <p:grpSpPr>
        <a:xfrm>
          <a:off x="0" y="0"/>
          <a:ext cx="0" cy="0"/>
          <a:chOff x="0" y="0"/>
          <a:chExt cx="0" cy="0"/>
        </a:xfrm>
      </p:grpSpPr>
      <p:sp>
        <p:nvSpPr>
          <p:cNvPr id="10" name="Content Placeholder 2"/>
          <p:cNvSpPr>
            <a:spLocks noGrp="1"/>
          </p:cNvSpPr>
          <p:nvPr>
            <p:ph idx="11" hasCustomPrompt="1"/>
          </p:nvPr>
        </p:nvSpPr>
        <p:spPr>
          <a:xfrm>
            <a:off x="4419600" y="3212976"/>
            <a:ext cx="4488942" cy="2808311"/>
          </a:xfrm>
          <a:prstGeom prst="rect">
            <a:avLst/>
          </a:prstGeom>
        </p:spPr>
        <p:txBody>
          <a:bodyPr vert="horz" lIns="38405" tIns="19202" rIns="38405" bIns="19202"/>
          <a:lstStyle>
            <a:lvl1pPr marL="0" indent="0" algn="l">
              <a:buNone/>
              <a:defRPr sz="2000" baseline="0">
                <a:solidFill>
                  <a:srgbClr val="002649"/>
                </a:solidFill>
                <a:latin typeface="Calibri"/>
                <a:ea typeface="Arial"/>
                <a:cs typeface="Calibri"/>
              </a:defRPr>
            </a:lvl1pPr>
            <a:lvl2pPr algn="l">
              <a:defRPr sz="1800">
                <a:solidFill>
                  <a:srgbClr val="033362"/>
                </a:solidFill>
                <a:latin typeface="Calibri"/>
                <a:ea typeface="Arial"/>
                <a:cs typeface="Calibri"/>
              </a:defRPr>
            </a:lvl2pPr>
            <a:lvl3pPr algn="l">
              <a:defRPr sz="1700">
                <a:solidFill>
                  <a:srgbClr val="033362"/>
                </a:solidFill>
                <a:latin typeface="Calibri"/>
                <a:ea typeface="Arial"/>
                <a:cs typeface="Calibri"/>
              </a:defRPr>
            </a:lvl3pPr>
            <a:lvl4pPr algn="l">
              <a:defRPr sz="1500">
                <a:solidFill>
                  <a:srgbClr val="033362"/>
                </a:solidFill>
                <a:latin typeface="Calibri"/>
                <a:ea typeface="Arial"/>
                <a:cs typeface="Calibri"/>
              </a:defRPr>
            </a:lvl4pPr>
            <a:lvl5pPr>
              <a:defRPr>
                <a:solidFill>
                  <a:srgbClr val="033362"/>
                </a:solidFill>
                <a:latin typeface="Calibri"/>
                <a:ea typeface="Arial"/>
                <a:cs typeface="Calibri"/>
              </a:defRPr>
            </a:lvl5pPr>
          </a:lstStyle>
          <a:p>
            <a:pPr lvl="0"/>
            <a:r>
              <a:rPr lang="en-US" dirty="0"/>
              <a:t>Click to add text</a:t>
            </a:r>
          </a:p>
        </p:txBody>
      </p:sp>
      <p:sp>
        <p:nvSpPr>
          <p:cNvPr id="7" name="Picture Placeholder 2"/>
          <p:cNvSpPr>
            <a:spLocks noGrp="1"/>
          </p:cNvSpPr>
          <p:nvPr>
            <p:ph type="pic" idx="10"/>
          </p:nvPr>
        </p:nvSpPr>
        <p:spPr>
          <a:xfrm>
            <a:off x="0" y="0"/>
            <a:ext cx="4191000" cy="6858000"/>
          </a:xfrm>
          <a:prstGeom prst="rect">
            <a:avLst/>
          </a:prstGeom>
        </p:spPr>
        <p:txBody>
          <a:bodyPr vert="horz" lIns="38405" tIns="19202" rIns="38405" bIns="19202"/>
          <a:lstStyle>
            <a:lvl1pPr marL="0" indent="0" algn="ctr">
              <a:buNone/>
              <a:defRPr sz="1300">
                <a:latin typeface="Arial"/>
                <a:ea typeface="Arial"/>
                <a:cs typeface="Arial"/>
              </a:defRPr>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r>
              <a:rPr lang="nl-NL"/>
              <a:t>Klik op het pictogram als u een afbeelding wilt toevoegen</a:t>
            </a:r>
            <a:endParaRPr lang="en-US" dirty="0"/>
          </a:p>
        </p:txBody>
      </p:sp>
      <p:sp>
        <p:nvSpPr>
          <p:cNvPr id="12" name="Rectangle 4"/>
          <p:cNvSpPr txBox="1">
            <a:spLocks noChangeArrowheads="1"/>
          </p:cNvSpPr>
          <p:nvPr userDrawn="1"/>
        </p:nvSpPr>
        <p:spPr>
          <a:xfrm>
            <a:off x="4419600" y="6434137"/>
            <a:ext cx="1348742" cy="119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l">
              <a:spcBef>
                <a:spcPct val="0"/>
              </a:spcBef>
              <a:buFontTx/>
              <a:buNone/>
            </a:pPr>
            <a:r>
              <a:rPr lang="nl-NL" altLang="nl-BE" sz="800" dirty="0">
                <a:solidFill>
                  <a:srgbClr val="002060"/>
                </a:solidFill>
                <a:latin typeface="Calibri" panose="020F0502020204030204" pitchFamily="34" charset="0"/>
              </a:rPr>
              <a:t>© Quintessence</a:t>
            </a:r>
          </a:p>
          <a:p>
            <a:pPr algn="l">
              <a:spcBef>
                <a:spcPct val="0"/>
              </a:spcBef>
              <a:buFontTx/>
              <a:buNone/>
            </a:pPr>
            <a:endParaRPr lang="nl-NL" altLang="nl-BE" sz="800" dirty="0">
              <a:solidFill>
                <a:srgbClr val="002060"/>
              </a:solidFill>
              <a:latin typeface="Calibri" panose="020F0502020204030204" pitchFamily="34" charset="0"/>
            </a:endParaRPr>
          </a:p>
        </p:txBody>
      </p:sp>
      <p:pic>
        <p:nvPicPr>
          <p:cNvPr id="2" name="Afbeelding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32440" y="6222522"/>
            <a:ext cx="437193" cy="487748"/>
          </a:xfrm>
          <a:prstGeom prst="rect">
            <a:avLst/>
          </a:prstGeom>
        </p:spPr>
      </p:pic>
      <p:sp>
        <p:nvSpPr>
          <p:cNvPr id="8" name="Subtitel 10"/>
          <p:cNvSpPr>
            <a:spLocks noGrp="1"/>
          </p:cNvSpPr>
          <p:nvPr>
            <p:ph type="subTitle" idx="1"/>
          </p:nvPr>
        </p:nvSpPr>
        <p:spPr>
          <a:xfrm>
            <a:off x="4403538" y="2348880"/>
            <a:ext cx="4488942" cy="648072"/>
          </a:xfrm>
          <a:prstGeom prst="rect">
            <a:avLst/>
          </a:prstGeom>
        </p:spPr>
        <p:txBody>
          <a:bodyPr lIns="38405" tIns="19202" rIns="38405" bIns="19202" anchor="ctr">
            <a:normAutofit/>
          </a:bodyPr>
          <a:lstStyle>
            <a:lvl1pPr marL="0" indent="0" algn="l">
              <a:lnSpc>
                <a:spcPts val="2700"/>
              </a:lnSpc>
              <a:buNone/>
              <a:defRPr sz="2600" b="0" cap="none" baseline="0">
                <a:solidFill>
                  <a:srgbClr val="002649"/>
                </a:solidFill>
                <a:latin typeface="+mj-lt"/>
                <a:cs typeface="Calibri"/>
              </a:defRPr>
            </a:lvl1pPr>
          </a:lstStyle>
          <a:p>
            <a:r>
              <a:rPr lang="nl-NL" dirty="0"/>
              <a:t>Klik om de ondertitelstijl van het model te bewerken</a:t>
            </a:r>
          </a:p>
        </p:txBody>
      </p:sp>
    </p:spTree>
    <p:extLst>
      <p:ext uri="{BB962C8B-B14F-4D97-AF65-F5344CB8AC3E}">
        <p14:creationId xmlns:p14="http://schemas.microsoft.com/office/powerpoint/2010/main" val="9079657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Bllanco slide tekst links">
    <p:spTree>
      <p:nvGrpSpPr>
        <p:cNvPr id="1" name=""/>
        <p:cNvGrpSpPr/>
        <p:nvPr/>
      </p:nvGrpSpPr>
      <p:grpSpPr>
        <a:xfrm>
          <a:off x="0" y="0"/>
          <a:ext cx="0" cy="0"/>
          <a:chOff x="0" y="0"/>
          <a:chExt cx="0" cy="0"/>
        </a:xfrm>
      </p:grpSpPr>
      <p:sp>
        <p:nvSpPr>
          <p:cNvPr id="9" name="Rechthoek 8"/>
          <p:cNvSpPr/>
          <p:nvPr userDrawn="1"/>
        </p:nvSpPr>
        <p:spPr>
          <a:xfrm>
            <a:off x="8658225" y="6400800"/>
            <a:ext cx="257096" cy="161890"/>
          </a:xfrm>
          <a:prstGeom prst="rect">
            <a:avLst/>
          </a:prstGeom>
        </p:spPr>
        <p:txBody>
          <a:bodyPr wrap="none" lIns="38405" tIns="19202" rIns="38405" bIns="19202">
            <a:spAutoFit/>
          </a:bodyPr>
          <a:lstStyle/>
          <a:p>
            <a:fld id="{E3E02970-A9FC-AC48-9E7B-A0FB55E03501}" type="slidenum">
              <a:rPr lang="en-US" sz="800" smtClean="0">
                <a:solidFill>
                  <a:srgbClr val="033362"/>
                </a:solidFill>
                <a:latin typeface="Calibri"/>
                <a:cs typeface="Calibri"/>
              </a:rPr>
              <a:pPr/>
              <a:t>‹nr.›</a:t>
            </a:fld>
            <a:endParaRPr lang="nl-NL" sz="800" dirty="0">
              <a:solidFill>
                <a:srgbClr val="033362"/>
              </a:solidFill>
              <a:latin typeface="Calibri"/>
              <a:cs typeface="Calibri"/>
            </a:endParaRPr>
          </a:p>
        </p:txBody>
      </p:sp>
      <p:sp>
        <p:nvSpPr>
          <p:cNvPr id="12" name="Picture Placeholder 2"/>
          <p:cNvSpPr>
            <a:spLocks noGrp="1"/>
          </p:cNvSpPr>
          <p:nvPr>
            <p:ph type="pic" idx="10"/>
          </p:nvPr>
        </p:nvSpPr>
        <p:spPr>
          <a:xfrm>
            <a:off x="4953000" y="0"/>
            <a:ext cx="4191000" cy="6858000"/>
          </a:xfrm>
          <a:prstGeom prst="rect">
            <a:avLst/>
          </a:prstGeom>
        </p:spPr>
        <p:txBody>
          <a:bodyPr vert="horz" lIns="38405" tIns="19202" rIns="38405" bIns="19202"/>
          <a:lstStyle>
            <a:lvl1pPr marL="0" indent="0" algn="ctr">
              <a:buNone/>
              <a:defRPr sz="1300">
                <a:latin typeface="Arial"/>
                <a:ea typeface="Arial"/>
                <a:cs typeface="Arial"/>
              </a:defRPr>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r>
              <a:rPr lang="nl-NL"/>
              <a:t>Klik op het pictogram als u een afbeelding wilt toevoegen</a:t>
            </a:r>
            <a:endParaRPr lang="en-US" dirty="0"/>
          </a:p>
        </p:txBody>
      </p:sp>
      <p:sp>
        <p:nvSpPr>
          <p:cNvPr id="14" name="Rectangle 4"/>
          <p:cNvSpPr txBox="1">
            <a:spLocks noChangeArrowheads="1"/>
          </p:cNvSpPr>
          <p:nvPr userDrawn="1"/>
        </p:nvSpPr>
        <p:spPr>
          <a:xfrm>
            <a:off x="3886200" y="6438900"/>
            <a:ext cx="1348742"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405" tIns="19202" rIns="38405" bIns="19202"/>
          <a:lstStyle>
            <a:defPPr>
              <a:defRPr lang="en-US"/>
            </a:defPPr>
            <a:lvl1pPr algn="ctr" rtl="0" fontAlgn="base">
              <a:spcBef>
                <a:spcPct val="20000"/>
              </a:spcBef>
              <a:spcAft>
                <a:spcPct val="0"/>
              </a:spcAft>
              <a:buChar char="•"/>
              <a:defRPr sz="3200" kern="1200">
                <a:solidFill>
                  <a:schemeClr val="tx1"/>
                </a:solidFill>
                <a:latin typeface="Arial" charset="0"/>
                <a:ea typeface="ＭＳ Ｐゴシック" pitchFamily="34" charset="-128"/>
                <a:cs typeface="ヒラギノ角ゴ ProN W3" charset="0"/>
                <a:sym typeface="Gill Sans" charset="0"/>
              </a:defRPr>
            </a:lvl1pPr>
            <a:lvl2pPr marL="742950" indent="-285750" algn="ctr" rtl="0" fontAlgn="base">
              <a:spcBef>
                <a:spcPct val="20000"/>
              </a:spcBef>
              <a:spcAft>
                <a:spcPct val="0"/>
              </a:spcAft>
              <a:buChar char="–"/>
              <a:defRPr sz="2800" kern="1200">
                <a:solidFill>
                  <a:schemeClr val="tx1"/>
                </a:solidFill>
                <a:latin typeface="Arial" charset="0"/>
                <a:ea typeface="ＭＳ Ｐゴシック" pitchFamily="34" charset="-128"/>
                <a:cs typeface="ヒラギノ角ゴ ProN W3" charset="0"/>
                <a:sym typeface="Gill Sans" charset="0"/>
              </a:defRPr>
            </a:lvl2pPr>
            <a:lvl3pPr marL="1143000" indent="-228600" algn="ctr" rtl="0" fontAlgn="base">
              <a:spcBef>
                <a:spcPct val="20000"/>
              </a:spcBef>
              <a:spcAft>
                <a:spcPct val="0"/>
              </a:spcAft>
              <a:buChar char="•"/>
              <a:defRPr sz="2400" kern="1200">
                <a:solidFill>
                  <a:schemeClr val="tx1"/>
                </a:solidFill>
                <a:latin typeface="Arial" charset="0"/>
                <a:ea typeface="ＭＳ Ｐゴシック" pitchFamily="34" charset="-128"/>
                <a:cs typeface="ヒラギノ角ゴ ProN W3" charset="0"/>
                <a:sym typeface="Gill Sans" charset="0"/>
              </a:defRPr>
            </a:lvl3pPr>
            <a:lvl4pPr marL="16002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4pPr>
            <a:lvl5pPr marL="2057400" indent="-228600" algn="ctr" rtl="0" fontAlgn="base">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ＭＳ Ｐゴシック" pitchFamily="34" charset="-128"/>
                <a:cs typeface="ヒラギノ角ゴ ProN W3" charset="0"/>
                <a:sym typeface="Gill Sans" charset="0"/>
              </a:defRPr>
            </a:lvl9pPr>
          </a:lstStyle>
          <a:p>
            <a:pPr algn="l">
              <a:spcBef>
                <a:spcPct val="0"/>
              </a:spcBef>
              <a:buFontTx/>
              <a:buNone/>
            </a:pPr>
            <a:r>
              <a:rPr lang="nl-NL" altLang="nl-BE" sz="800" dirty="0">
                <a:solidFill>
                  <a:srgbClr val="002060"/>
                </a:solidFill>
                <a:latin typeface="Calibri" panose="020F0502020204030204" pitchFamily="34" charset="0"/>
              </a:rPr>
              <a:t>© Quintessence</a:t>
            </a:r>
          </a:p>
          <a:p>
            <a:pPr algn="l">
              <a:spcBef>
                <a:spcPct val="0"/>
              </a:spcBef>
              <a:buFontTx/>
              <a:buNone/>
            </a:pPr>
            <a:endParaRPr lang="nl-NL" altLang="nl-BE" sz="800" dirty="0">
              <a:solidFill>
                <a:srgbClr val="002060"/>
              </a:solidFill>
              <a:latin typeface="Calibri" panose="020F0502020204030204" pitchFamily="34" charset="0"/>
            </a:endParaRPr>
          </a:p>
        </p:txBody>
      </p:sp>
      <p:sp>
        <p:nvSpPr>
          <p:cNvPr id="8" name="Content Placeholder 2"/>
          <p:cNvSpPr>
            <a:spLocks noGrp="1"/>
          </p:cNvSpPr>
          <p:nvPr>
            <p:ph idx="11" hasCustomPrompt="1"/>
          </p:nvPr>
        </p:nvSpPr>
        <p:spPr>
          <a:xfrm>
            <a:off x="251520" y="3212976"/>
            <a:ext cx="4488942" cy="2808311"/>
          </a:xfrm>
          <a:prstGeom prst="rect">
            <a:avLst/>
          </a:prstGeom>
        </p:spPr>
        <p:txBody>
          <a:bodyPr vert="horz" lIns="38405" tIns="19202" rIns="38405" bIns="19202"/>
          <a:lstStyle>
            <a:lvl1pPr marL="0" indent="0" algn="l">
              <a:buNone/>
              <a:defRPr sz="2000" baseline="0">
                <a:solidFill>
                  <a:srgbClr val="002649"/>
                </a:solidFill>
                <a:latin typeface="Calibri"/>
                <a:ea typeface="Arial"/>
                <a:cs typeface="Calibri"/>
              </a:defRPr>
            </a:lvl1pPr>
            <a:lvl2pPr algn="l">
              <a:defRPr sz="1800">
                <a:solidFill>
                  <a:srgbClr val="033362"/>
                </a:solidFill>
                <a:latin typeface="Calibri"/>
                <a:ea typeface="Arial"/>
                <a:cs typeface="Calibri"/>
              </a:defRPr>
            </a:lvl2pPr>
            <a:lvl3pPr algn="l">
              <a:defRPr sz="1700">
                <a:solidFill>
                  <a:srgbClr val="033362"/>
                </a:solidFill>
                <a:latin typeface="Calibri"/>
                <a:ea typeface="Arial"/>
                <a:cs typeface="Calibri"/>
              </a:defRPr>
            </a:lvl3pPr>
            <a:lvl4pPr algn="l">
              <a:defRPr sz="1500">
                <a:solidFill>
                  <a:srgbClr val="033362"/>
                </a:solidFill>
                <a:latin typeface="Calibri"/>
                <a:ea typeface="Arial"/>
                <a:cs typeface="Calibri"/>
              </a:defRPr>
            </a:lvl4pPr>
            <a:lvl5pPr>
              <a:defRPr>
                <a:solidFill>
                  <a:srgbClr val="033362"/>
                </a:solidFill>
                <a:latin typeface="Calibri"/>
                <a:ea typeface="Arial"/>
                <a:cs typeface="Calibri"/>
              </a:defRPr>
            </a:lvl5pPr>
          </a:lstStyle>
          <a:p>
            <a:pPr lvl="0"/>
            <a:r>
              <a:rPr lang="en-US" dirty="0"/>
              <a:t>Click to add text</a:t>
            </a:r>
          </a:p>
        </p:txBody>
      </p:sp>
      <p:sp>
        <p:nvSpPr>
          <p:cNvPr id="10" name="Subtitel 10"/>
          <p:cNvSpPr>
            <a:spLocks noGrp="1"/>
          </p:cNvSpPr>
          <p:nvPr>
            <p:ph type="subTitle" idx="1"/>
          </p:nvPr>
        </p:nvSpPr>
        <p:spPr>
          <a:xfrm>
            <a:off x="251520" y="2348880"/>
            <a:ext cx="4488942" cy="648072"/>
          </a:xfrm>
          <a:prstGeom prst="rect">
            <a:avLst/>
          </a:prstGeom>
        </p:spPr>
        <p:txBody>
          <a:bodyPr lIns="38405" tIns="19202" rIns="38405" bIns="19202" anchor="ctr">
            <a:normAutofit/>
          </a:bodyPr>
          <a:lstStyle>
            <a:lvl1pPr marL="0" indent="0" algn="l">
              <a:lnSpc>
                <a:spcPts val="2700"/>
              </a:lnSpc>
              <a:buNone/>
              <a:defRPr sz="2600" b="0" cap="none" baseline="0">
                <a:solidFill>
                  <a:srgbClr val="002649"/>
                </a:solidFill>
                <a:latin typeface="+mj-lt"/>
                <a:cs typeface="Calibri"/>
              </a:defRPr>
            </a:lvl1pPr>
          </a:lstStyle>
          <a:p>
            <a:r>
              <a:rPr lang="nl-NL" dirty="0"/>
              <a:t>Klik om de ondertitelstijl van het model te bewerken</a:t>
            </a:r>
          </a:p>
        </p:txBody>
      </p:sp>
      <p:pic>
        <p:nvPicPr>
          <p:cNvPr id="13" name="Afbeelding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4320" y="6314088"/>
            <a:ext cx="437193" cy="487748"/>
          </a:xfrm>
          <a:prstGeom prst="rect">
            <a:avLst/>
          </a:prstGeom>
        </p:spPr>
      </p:pic>
    </p:spTree>
    <p:extLst>
      <p:ext uri="{BB962C8B-B14F-4D97-AF65-F5344CB8AC3E}">
        <p14:creationId xmlns:p14="http://schemas.microsoft.com/office/powerpoint/2010/main" val="21911029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3_Twee objecten">
    <p:bg>
      <p:bgPr>
        <a:solidFill>
          <a:srgbClr val="0B172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0197935"/>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wee objecten">
    <p:bg>
      <p:bgPr>
        <a:solidFill>
          <a:srgbClr val="0B172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35144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theme" Target="../theme/theme1.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dirty="0"/>
              <a:t>TITELSTIJL VAN MODEL BEWERKEN</a:t>
            </a:r>
            <a:endParaRPr lang="nl-NL" dirty="0"/>
          </a:p>
        </p:txBody>
      </p:sp>
      <p:sp>
        <p:nvSpPr>
          <p:cNvPr id="3" name="Tijdelijke aanduiding voor tekst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nl-BE" dirty="0"/>
              <a:t>Klik om de tekststijl van het model te bewerken</a:t>
            </a:r>
          </a:p>
          <a:p>
            <a:pPr lvl="1"/>
            <a:r>
              <a:rPr lang="nl-BE" dirty="0"/>
              <a:t>Tweede niveau</a:t>
            </a:r>
          </a:p>
          <a:p>
            <a:pPr lvl="2"/>
            <a:r>
              <a:rPr lang="nl-BE" dirty="0"/>
              <a:t>Derde niveau</a:t>
            </a:r>
          </a:p>
          <a:p>
            <a:pPr lvl="3"/>
            <a:r>
              <a:rPr lang="nl-BE" dirty="0"/>
              <a:t>Vierde niveau</a:t>
            </a:r>
          </a:p>
          <a:p>
            <a:pPr lvl="4"/>
            <a:r>
              <a:rPr lang="nl-BE" dirty="0"/>
              <a:t>Vijfde niveau</a:t>
            </a:r>
            <a:endParaRPr lang="nl-NL" dirty="0"/>
          </a:p>
        </p:txBody>
      </p:sp>
      <p:sp>
        <p:nvSpPr>
          <p:cNvPr id="4" name="Tijdelijke aanduiding voor datum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97E3F-0883-EA46-BDD7-868111AC9B7A}" type="datetime1">
              <a:rPr lang="nl-NL" smtClean="0"/>
              <a:pPr/>
              <a:t>5-6-2025</a:t>
            </a:fld>
            <a:endParaRPr lang="nl-NL"/>
          </a:p>
        </p:txBody>
      </p:sp>
      <p:sp>
        <p:nvSpPr>
          <p:cNvPr id="5" name="Tijdelijke aanduiding voor voettekst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AADCD6-BCC2-3C4E-800E-C0D962367D58}" type="slidenum">
              <a:rPr lang="nl-NL" smtClean="0"/>
              <a:pPr/>
              <a:t>‹nr.›</a:t>
            </a:fld>
            <a:endParaRPr lang="nl-NL"/>
          </a:p>
        </p:txBody>
      </p:sp>
    </p:spTree>
    <p:extLst>
      <p:ext uri="{BB962C8B-B14F-4D97-AF65-F5344CB8AC3E}">
        <p14:creationId xmlns:p14="http://schemas.microsoft.com/office/powerpoint/2010/main" val="2796633188"/>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 id="2147483841" r:id="rId20"/>
    <p:sldLayoutId id="2147483842" r:id="rId21"/>
    <p:sldLayoutId id="2147483843" r:id="rId22"/>
    <p:sldLayoutId id="2147483844" r:id="rId23"/>
    <p:sldLayoutId id="2147483845" r:id="rId24"/>
    <p:sldLayoutId id="2147483846" r:id="rId25"/>
    <p:sldLayoutId id="2147483847" r:id="rId26"/>
    <p:sldLayoutId id="2147483848" r:id="rId27"/>
    <p:sldLayoutId id="2147483849" r:id="rId28"/>
    <p:sldLayoutId id="2147483850" r:id="rId29"/>
    <p:sldLayoutId id="2147483851" r:id="rId30"/>
    <p:sldLayoutId id="2147483852" r:id="rId31"/>
    <p:sldLayoutId id="2147483853" r:id="rId32"/>
    <p:sldLayoutId id="2147483854" r:id="rId33"/>
    <p:sldLayoutId id="2147483855" r:id="rId34"/>
    <p:sldLayoutId id="2147483856" r:id="rId35"/>
    <p:sldLayoutId id="2147483857" r:id="rId36"/>
    <p:sldLayoutId id="2147483858" r:id="rId37"/>
    <p:sldLayoutId id="2147483859" r:id="rId38"/>
    <p:sldLayoutId id="2147483860" r:id="rId39"/>
    <p:sldLayoutId id="2147483861" r:id="rId40"/>
    <p:sldLayoutId id="2147483862" r:id="rId41"/>
    <p:sldLayoutId id="2147483863" r:id="rId42"/>
    <p:sldLayoutId id="2147483864" r:id="rId43"/>
    <p:sldLayoutId id="2147483865" r:id="rId44"/>
    <p:sldLayoutId id="2147483866" r:id="rId45"/>
    <p:sldLayoutId id="2147483867" r:id="rId46"/>
    <p:sldLayoutId id="2147483868" r:id="rId47"/>
    <p:sldLayoutId id="2147483869" r:id="rId48"/>
    <p:sldLayoutId id="2147483870" r:id="rId49"/>
    <p:sldLayoutId id="2147483871" r:id="rId50"/>
    <p:sldLayoutId id="2147483872" r:id="rId51"/>
    <p:sldLayoutId id="2147483873" r:id="rId52"/>
    <p:sldLayoutId id="2147483874" r:id="rId53"/>
    <p:sldLayoutId id="2147483875" r:id="rId54"/>
    <p:sldLayoutId id="2147483876" r:id="rId55"/>
    <p:sldLayoutId id="2147483877" r:id="rId56"/>
    <p:sldLayoutId id="2147483878" r:id="rId57"/>
    <p:sldLayoutId id="2147483879" r:id="rId58"/>
    <p:sldLayoutId id="2147483880" r:id="rId59"/>
    <p:sldLayoutId id="2147483881" r:id="rId60"/>
    <p:sldLayoutId id="2147483882" r:id="rId61"/>
    <p:sldLayoutId id="2147483883" r:id="rId62"/>
    <p:sldLayoutId id="2147483884" r:id="rId63"/>
    <p:sldLayoutId id="2147483885" r:id="rId64"/>
    <p:sldLayoutId id="2147483886" r:id="rId65"/>
    <p:sldLayoutId id="2147483887" r:id="rId66"/>
    <p:sldLayoutId id="2147483888" r:id="rId67"/>
    <p:sldLayoutId id="2147483889" r:id="rId68"/>
    <p:sldLayoutId id="2147483890" r:id="rId69"/>
    <p:sldLayoutId id="2147483891" r:id="rId70"/>
    <p:sldLayoutId id="2147483894" r:id="rId71"/>
    <p:sldLayoutId id="2147483649" r:id="rId72"/>
    <p:sldLayoutId id="2147483654" r:id="rId73"/>
    <p:sldLayoutId id="2147483665" r:id="rId74"/>
    <p:sldLayoutId id="2147483655" r:id="rId75"/>
    <p:sldLayoutId id="2147483666" r:id="rId76"/>
    <p:sldLayoutId id="2147483702" r:id="rId77"/>
    <p:sldLayoutId id="2147483693" r:id="rId78"/>
    <p:sldLayoutId id="2147483651" r:id="rId79"/>
    <p:sldLayoutId id="2147483692" r:id="rId80"/>
    <p:sldLayoutId id="2147483691" r:id="rId81"/>
    <p:sldLayoutId id="2147483653" r:id="rId82"/>
    <p:sldLayoutId id="2147483690" r:id="rId83"/>
    <p:sldLayoutId id="2147483698" r:id="rId84"/>
    <p:sldLayoutId id="2147483699" r:id="rId85"/>
    <p:sldLayoutId id="2147483704" r:id="rId86"/>
    <p:sldLayoutId id="2147483705" r:id="rId87"/>
    <p:sldLayoutId id="2147483892" r:id="rId88"/>
  </p:sldLayoutIdLst>
  <p:hf sldNum="0" hdr="0" ftr="0"/>
  <p:txStyles>
    <p:titleStyle>
      <a:lvl1pPr algn="ctr" defTabSz="457200" rtl="0" eaLnBrk="1" latinLnBrk="0" hangingPunct="1">
        <a:spcBef>
          <a:spcPct val="0"/>
        </a:spcBef>
        <a:buNone/>
        <a:defRPr sz="3600" b="0" kern="1200">
          <a:solidFill>
            <a:schemeClr val="tx1"/>
          </a:solidFill>
          <a:latin typeface="AlternateGotNo2D" pitchFamily="2" charset="0"/>
          <a:ea typeface="+mj-ea"/>
          <a:cs typeface="+mj-cs"/>
        </a:defRPr>
      </a:lvl1pPr>
    </p:titleStyle>
    <p:bodyStyle>
      <a:lvl1pPr marL="342900" indent="-342900" algn="l" defTabSz="457200" rtl="0" eaLnBrk="1" latinLnBrk="0" hangingPunct="1">
        <a:spcBef>
          <a:spcPct val="20000"/>
        </a:spcBef>
        <a:buFont typeface="Arial"/>
        <a:buChar char="•"/>
        <a:defRPr sz="3600" b="0" kern="1200">
          <a:solidFill>
            <a:schemeClr val="tx1"/>
          </a:solidFill>
          <a:latin typeface="AlternateGotNo2D" pitchFamily="2" charset="0"/>
          <a:ea typeface="+mn-ea"/>
          <a:cs typeface="+mn-cs"/>
        </a:defRPr>
      </a:lvl1pPr>
      <a:lvl2pPr marL="742950" indent="-285750" algn="l" defTabSz="457200" rtl="0" eaLnBrk="1" latinLnBrk="0" hangingPunct="1">
        <a:spcBef>
          <a:spcPct val="20000"/>
        </a:spcBef>
        <a:buFont typeface="Arial"/>
        <a:buChar char="–"/>
        <a:defRPr sz="3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3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1.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1.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1.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1.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1.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1.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1.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1.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71.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1.xml"/><Relationship Id="rId5" Type="http://schemas.openxmlformats.org/officeDocument/2006/relationships/image" Target="../media/image21.pn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1.xml"/><Relationship Id="rId6" Type="http://schemas.openxmlformats.org/officeDocument/2006/relationships/image" Target="../media/image21.png"/><Relationship Id="rId5" Type="http://schemas.openxmlformats.org/officeDocument/2006/relationships/image" Target="../media/image24.pn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1.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1.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a:xfrm>
            <a:off x="0" y="3387080"/>
            <a:ext cx="9144000" cy="762000"/>
          </a:xfrm>
        </p:spPr>
        <p:txBody>
          <a:bodyPr>
            <a:normAutofit fontScale="90000"/>
          </a:bodyPr>
          <a:lstStyle/>
          <a:p>
            <a:r>
              <a:rPr lang="nl-NL" sz="4800" dirty="0">
                <a:latin typeface="AlternateGotNo2D" pitchFamily="2" charset="77"/>
                <a:ea typeface="Helvetica Neue UltraLight" panose="02000206000000020004" pitchFamily="2" charset="0"/>
                <a:cs typeface="Helvetica Neue Medium" panose="02000503000000020004" pitchFamily="2" charset="0"/>
              </a:rPr>
              <a:t>360° in selectie</a:t>
            </a:r>
          </a:p>
        </p:txBody>
      </p:sp>
      <p:sp>
        <p:nvSpPr>
          <p:cNvPr id="3" name="Tekstvak 2"/>
          <p:cNvSpPr txBox="1"/>
          <p:nvPr/>
        </p:nvSpPr>
        <p:spPr>
          <a:xfrm>
            <a:off x="1080120" y="4149080"/>
            <a:ext cx="702027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400" b="1" u="none" strike="noStrike" kern="1200" cap="small" spc="0" normalizeH="0" baseline="0" noProof="0" dirty="0" err="1">
                <a:ln>
                  <a:noFill/>
                </a:ln>
                <a:solidFill>
                  <a:srgbClr val="92D050"/>
                </a:solidFill>
                <a:effectLst/>
                <a:uLnTx/>
                <a:uFillTx/>
                <a:latin typeface="Aptos" panose="020B0004020202020204" pitchFamily="34" charset="0"/>
                <a:ea typeface="Calibri Light" panose="020F0302020204030204" pitchFamily="34" charset="0"/>
                <a:cs typeface="Calibri Light" panose="020F0302020204030204" pitchFamily="34" charset="0"/>
              </a:rPr>
              <a:t>Situational</a:t>
            </a:r>
            <a:r>
              <a:rPr kumimoji="0" lang="nl-NL" sz="2400" b="1" u="none" strike="noStrike" kern="1200" cap="small" spc="0" normalizeH="0" baseline="0" noProof="0" dirty="0">
                <a:ln>
                  <a:noFill/>
                </a:ln>
                <a:solidFill>
                  <a:srgbClr val="92D050"/>
                </a:solidFill>
                <a:effectLst/>
                <a:uLnTx/>
                <a:uFillTx/>
                <a:latin typeface="Aptos" panose="020B0004020202020204" pitchFamily="34" charset="0"/>
                <a:ea typeface="Calibri Light" panose="020F0302020204030204" pitchFamily="34" charset="0"/>
                <a:cs typeface="Calibri Light" panose="020F0302020204030204" pitchFamily="34" charset="0"/>
              </a:rPr>
              <a:t> </a:t>
            </a:r>
            <a:r>
              <a:rPr kumimoji="0" lang="nl-NL" sz="2400" b="1" u="none" strike="noStrike" kern="1200" cap="small" spc="0" normalizeH="0" baseline="0" noProof="0" dirty="0" err="1">
                <a:ln>
                  <a:noFill/>
                </a:ln>
                <a:solidFill>
                  <a:srgbClr val="92D050"/>
                </a:solidFill>
                <a:effectLst/>
                <a:uLnTx/>
                <a:uFillTx/>
                <a:latin typeface="Aptos" panose="020B0004020202020204" pitchFamily="34" charset="0"/>
                <a:ea typeface="Calibri Light" panose="020F0302020204030204" pitchFamily="34" charset="0"/>
                <a:cs typeface="Calibri Light" panose="020F0302020204030204" pitchFamily="34" charset="0"/>
              </a:rPr>
              <a:t>judgement</a:t>
            </a:r>
            <a:r>
              <a:rPr kumimoji="0" lang="nl-NL" sz="2400" b="1" u="none" strike="noStrike" kern="1200" cap="small" spc="0" normalizeH="0" baseline="0" noProof="0" dirty="0">
                <a:ln>
                  <a:noFill/>
                </a:ln>
                <a:solidFill>
                  <a:srgbClr val="92D050"/>
                </a:solidFill>
                <a:effectLst/>
                <a:uLnTx/>
                <a:uFillTx/>
                <a:latin typeface="Aptos" panose="020B0004020202020204" pitchFamily="34" charset="0"/>
                <a:ea typeface="Calibri Light" panose="020F0302020204030204" pitchFamily="34" charset="0"/>
                <a:cs typeface="Calibri Light" panose="020F0302020204030204" pitchFamily="34" charset="0"/>
              </a:rPr>
              <a:t> tests voor een betere fit</a:t>
            </a:r>
            <a:endParaRPr kumimoji="0" lang="nl-NL" sz="2400" b="1" u="none" strike="noStrike" kern="1200" cap="none" spc="0" normalizeH="0" baseline="0" noProof="0" dirty="0">
              <a:ln>
                <a:noFill/>
              </a:ln>
              <a:solidFill>
                <a:srgbClr val="92D050"/>
              </a:solidFill>
              <a:effectLst/>
              <a:uLnTx/>
              <a:uFillTx/>
              <a:latin typeface="Calibri Light" panose="020F0302020204030204" pitchFamily="34" charset="0"/>
              <a:ea typeface="Helvetica Neue Light" panose="02000403000000020004" pitchFamily="2" charset="0"/>
              <a:cs typeface="Calibri Light" panose="020F0302020204030204" pitchFamily="34" charset="0"/>
            </a:endParaRPr>
          </a:p>
        </p:txBody>
      </p:sp>
      <p:pic>
        <p:nvPicPr>
          <p:cNvPr id="8" name="Afbeelding 7" descr="Afbeelding met tekst, tafelgerei, bord, serviesgoed&#10;&#10;Automatisch gegenereerde beschrijving">
            <a:extLst>
              <a:ext uri="{FF2B5EF4-FFF2-40B4-BE49-F238E27FC236}">
                <a16:creationId xmlns:a16="http://schemas.microsoft.com/office/drawing/2014/main" id="{93E667C0-AF80-1582-D383-924C5246F4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04" y="6192688"/>
            <a:ext cx="1779827" cy="461665"/>
          </a:xfrm>
          <a:prstGeom prst="rect">
            <a:avLst/>
          </a:prstGeom>
        </p:spPr>
      </p:pic>
      <p:sp>
        <p:nvSpPr>
          <p:cNvPr id="2" name="Tijdelijke aanduiding voor tekst 7">
            <a:extLst>
              <a:ext uri="{FF2B5EF4-FFF2-40B4-BE49-F238E27FC236}">
                <a16:creationId xmlns:a16="http://schemas.microsoft.com/office/drawing/2014/main" id="{5F9E495E-2469-FD72-511D-3C22C2D01F47}"/>
              </a:ext>
            </a:extLst>
          </p:cNvPr>
          <p:cNvSpPr txBox="1">
            <a:spLocks/>
          </p:cNvSpPr>
          <p:nvPr/>
        </p:nvSpPr>
        <p:spPr>
          <a:xfrm>
            <a:off x="2411760" y="6072454"/>
            <a:ext cx="4320480" cy="240467"/>
          </a:xfrm>
          <a:prstGeom prst="rect">
            <a:avLst/>
          </a:prstGeom>
        </p:spPr>
        <p:txBody>
          <a:bodyPr/>
          <a:lstStyle>
            <a:lvl1pPr marL="342900" indent="-342900" algn="l" defTabSz="457200" rtl="0" eaLnBrk="1" latinLnBrk="0" hangingPunct="1">
              <a:spcBef>
                <a:spcPct val="20000"/>
              </a:spcBef>
              <a:buFont typeface="Arial"/>
              <a:buChar char="•"/>
              <a:defRPr sz="3600" b="0" kern="1200">
                <a:solidFill>
                  <a:schemeClr val="tx1"/>
                </a:solidFill>
                <a:latin typeface="AlternateGotNo2D" pitchFamily="2" charset="0"/>
                <a:ea typeface="+mn-ea"/>
                <a:cs typeface="+mn-cs"/>
              </a:defRPr>
            </a:lvl1pPr>
            <a:lvl2pPr marL="742950" indent="-285750" algn="l" defTabSz="457200" rtl="0" eaLnBrk="1" latinLnBrk="0" hangingPunct="1">
              <a:spcBef>
                <a:spcPct val="20000"/>
              </a:spcBef>
              <a:buFont typeface="Arial"/>
              <a:buChar char="–"/>
              <a:defRPr sz="3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3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nl-BE" sz="1200" dirty="0">
                <a:solidFill>
                  <a:srgbClr val="033A5B"/>
                </a:solidFill>
                <a:latin typeface="Aptos" panose="020B0004020202020204" pitchFamily="34" charset="0"/>
                <a:ea typeface="Calibri Light" panose="020F0302020204030204" pitchFamily="34" charset="0"/>
                <a:cs typeface="Calibri Light" panose="020F0302020204030204" pitchFamily="34" charset="0"/>
              </a:rPr>
              <a:t>Charlotte Van Beirendonck                                                                                  Senior Consultant – GM People &amp; Consulting                                                    PhD </a:t>
            </a:r>
            <a:r>
              <a:rPr lang="nl-BE" sz="1200" dirty="0" err="1">
                <a:solidFill>
                  <a:srgbClr val="033A5B"/>
                </a:solidFill>
                <a:latin typeface="Aptos" panose="020B0004020202020204" pitchFamily="34" charset="0"/>
                <a:ea typeface="Calibri Light" panose="020F0302020204030204" pitchFamily="34" charset="0"/>
                <a:cs typeface="Calibri Light" panose="020F0302020204030204" pitchFamily="34" charset="0"/>
              </a:rPr>
              <a:t>candidate</a:t>
            </a:r>
            <a:r>
              <a:rPr lang="nl-BE" sz="1200" dirty="0">
                <a:solidFill>
                  <a:srgbClr val="033A5B"/>
                </a:solidFill>
                <a:latin typeface="Aptos" panose="020B0004020202020204" pitchFamily="34" charset="0"/>
                <a:ea typeface="Calibri Light" panose="020F0302020204030204" pitchFamily="34" charset="0"/>
                <a:cs typeface="Calibri Light" panose="020F0302020204030204" pitchFamily="34" charset="0"/>
              </a:rPr>
              <a:t> Universiteit Antwerpen</a:t>
            </a:r>
          </a:p>
        </p:txBody>
      </p:sp>
      <p:pic>
        <p:nvPicPr>
          <p:cNvPr id="6" name="Afbeelding 5">
            <a:extLst>
              <a:ext uri="{FF2B5EF4-FFF2-40B4-BE49-F238E27FC236}">
                <a16:creationId xmlns:a16="http://schemas.microsoft.com/office/drawing/2014/main" id="{C8A9E28A-7081-03B1-536F-3169867BD8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20297" r="-1186" b="21142"/>
          <a:stretch/>
        </p:blipFill>
        <p:spPr>
          <a:xfrm>
            <a:off x="-36512" y="-99392"/>
            <a:ext cx="9324528" cy="3437199"/>
          </a:xfrm>
          <a:prstGeom prst="rect">
            <a:avLst/>
          </a:prstGeom>
        </p:spPr>
      </p:pic>
      <p:pic>
        <p:nvPicPr>
          <p:cNvPr id="1026" name="Picture 2" descr="Hogeschool PXL - VAIA - Vlaamse AI Academie">
            <a:extLst>
              <a:ext uri="{FF2B5EF4-FFF2-40B4-BE49-F238E27FC236}">
                <a16:creationId xmlns:a16="http://schemas.microsoft.com/office/drawing/2014/main" id="{EF8C2DD2-AD04-4FB4-E426-756801D9E9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6256" y="6183763"/>
            <a:ext cx="2160240" cy="477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796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20592E-0950-4D8F-954B-36AE48B6D999}"/>
              </a:ext>
            </a:extLst>
          </p:cNvPr>
          <p:cNvSpPr>
            <a:spLocks noGrp="1"/>
          </p:cNvSpPr>
          <p:nvPr>
            <p:ph type="title"/>
          </p:nvPr>
        </p:nvSpPr>
        <p:spPr>
          <a:xfrm>
            <a:off x="278037" y="271326"/>
            <a:ext cx="8568952" cy="864096"/>
          </a:xfrm>
        </p:spPr>
        <p:txBody>
          <a:bodyPr>
            <a:normAutofit/>
          </a:bodyPr>
          <a:lstStyle/>
          <a:p>
            <a:pPr algn="l"/>
            <a:r>
              <a:rPr lang="en-US" altLang="en-US" sz="4400" kern="0" cap="all" noProof="1">
                <a:solidFill>
                  <a:srgbClr val="58AD40"/>
                </a:solidFill>
                <a:latin typeface="AlternateGotNo2D" panose="00000500000000000000" pitchFamily="50" charset="0"/>
              </a:rPr>
              <a:t>Soorten SJT’s</a:t>
            </a:r>
            <a:endParaRPr lang="nl-BE" dirty="0">
              <a:solidFill>
                <a:srgbClr val="58AD40"/>
              </a:solidFill>
              <a:latin typeface="AlternateGotNo2D" panose="00000500000000000000" pitchFamily="50" charset="0"/>
            </a:endParaRPr>
          </a:p>
        </p:txBody>
      </p:sp>
      <p:sp>
        <p:nvSpPr>
          <p:cNvPr id="4" name="Tijdelijke aanduiding voor dianummer 3">
            <a:extLst>
              <a:ext uri="{FF2B5EF4-FFF2-40B4-BE49-F238E27FC236}">
                <a16:creationId xmlns:a16="http://schemas.microsoft.com/office/drawing/2014/main" id="{EF9D7AA3-5171-47B6-80A5-029CEE9FF09A}"/>
              </a:ext>
            </a:extLst>
          </p:cNvPr>
          <p:cNvSpPr>
            <a:spLocks noGrp="1"/>
          </p:cNvSpPr>
          <p:nvPr>
            <p:ph type="sldNum" sz="quarter" idx="12"/>
          </p:nvPr>
        </p:nvSpPr>
        <p:spPr/>
        <p:txBody>
          <a:bodyPr/>
          <a:lstStyle/>
          <a:p>
            <a:fld id="{88660502-1CB8-41D5-94A8-0E8EA939BBD3}" type="slidenum">
              <a:rPr lang="en-US" smtClean="0"/>
              <a:t>10</a:t>
            </a:fld>
            <a:endParaRPr lang="en-US"/>
          </a:p>
        </p:txBody>
      </p:sp>
      <p:pic>
        <p:nvPicPr>
          <p:cNvPr id="3" name="Afbeelding 2" descr="Afbeelding met tekst, tafelgerei, bord, serviesgoed&#10;&#10;Automatisch gegenereerde beschrijving">
            <a:extLst>
              <a:ext uri="{FF2B5EF4-FFF2-40B4-BE49-F238E27FC236}">
                <a16:creationId xmlns:a16="http://schemas.microsoft.com/office/drawing/2014/main" id="{C7D4D4DF-D217-9C35-06F4-9E89DCC7AF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04" y="6237312"/>
            <a:ext cx="1779827" cy="461665"/>
          </a:xfrm>
          <a:prstGeom prst="rect">
            <a:avLst/>
          </a:prstGeom>
        </p:spPr>
      </p:pic>
      <p:sp>
        <p:nvSpPr>
          <p:cNvPr id="5" name="Tijdelijke aanduiding voor inhoud 2">
            <a:extLst>
              <a:ext uri="{FF2B5EF4-FFF2-40B4-BE49-F238E27FC236}">
                <a16:creationId xmlns:a16="http://schemas.microsoft.com/office/drawing/2014/main" id="{9C0D41B5-62C3-015E-6C47-EC64B561D629}"/>
              </a:ext>
            </a:extLst>
          </p:cNvPr>
          <p:cNvSpPr>
            <a:spLocks noGrp="1"/>
          </p:cNvSpPr>
          <p:nvPr>
            <p:ph idx="1"/>
          </p:nvPr>
        </p:nvSpPr>
        <p:spPr>
          <a:xfrm>
            <a:off x="350045" y="1841797"/>
            <a:ext cx="8424936" cy="4381947"/>
          </a:xfrm>
        </p:spPr>
        <p:txBody>
          <a:bodyPr>
            <a:normAutofit/>
          </a:bodyPr>
          <a:lstStyle/>
          <a:p>
            <a:pPr>
              <a:lnSpc>
                <a:spcPct val="250000"/>
              </a:lnSpc>
              <a:buClr>
                <a:srgbClr val="006600"/>
              </a:buClr>
              <a:tabLst>
                <a:tab pos="2098675" algn="l"/>
              </a:tabLst>
            </a:pPr>
            <a:r>
              <a:rPr lang="en-GB" altLang="nl-BE" sz="2000" dirty="0">
                <a:solidFill>
                  <a:srgbClr val="002649"/>
                </a:solidFill>
                <a:latin typeface="Aptos" panose="020B0004020202020204" pitchFamily="34" charset="0"/>
              </a:rPr>
              <a:t>Multiple choice versus open </a:t>
            </a:r>
          </a:p>
          <a:p>
            <a:pPr>
              <a:lnSpc>
                <a:spcPct val="250000"/>
              </a:lnSpc>
              <a:buClr>
                <a:srgbClr val="006600"/>
              </a:buClr>
              <a:tabLst>
                <a:tab pos="2098675" algn="l"/>
              </a:tabLst>
            </a:pPr>
            <a:r>
              <a:rPr lang="en-GB" altLang="nl-BE" sz="2000" dirty="0" err="1">
                <a:solidFill>
                  <a:srgbClr val="002649"/>
                </a:solidFill>
                <a:latin typeface="Aptos" panose="020B0004020202020204" pitchFamily="34" charset="0"/>
              </a:rPr>
              <a:t>Klassieke</a:t>
            </a:r>
            <a:r>
              <a:rPr lang="en-GB" altLang="nl-BE" sz="2000" dirty="0">
                <a:solidFill>
                  <a:srgbClr val="002649"/>
                </a:solidFill>
                <a:latin typeface="Aptos" panose="020B0004020202020204" pitchFamily="34" charset="0"/>
              </a:rPr>
              <a:t>, </a:t>
            </a:r>
            <a:r>
              <a:rPr lang="en-GB" altLang="nl-BE" sz="2000" dirty="0" err="1">
                <a:solidFill>
                  <a:srgbClr val="002649"/>
                </a:solidFill>
                <a:latin typeface="Aptos" panose="020B0004020202020204" pitchFamily="34" charset="0"/>
              </a:rPr>
              <a:t>doelgroepgestuurde</a:t>
            </a:r>
            <a:r>
              <a:rPr lang="en-GB" altLang="nl-BE" sz="2000" dirty="0">
                <a:solidFill>
                  <a:srgbClr val="002649"/>
                </a:solidFill>
                <a:latin typeface="Aptos" panose="020B0004020202020204" pitchFamily="34" charset="0"/>
              </a:rPr>
              <a:t> versus </a:t>
            </a:r>
            <a:r>
              <a:rPr lang="en-GB" altLang="nl-BE" sz="2000" dirty="0" err="1">
                <a:solidFill>
                  <a:srgbClr val="002649"/>
                </a:solidFill>
                <a:latin typeface="Aptos" panose="020B0004020202020204" pitchFamily="34" charset="0"/>
              </a:rPr>
              <a:t>constructgestuurde</a:t>
            </a:r>
            <a:r>
              <a:rPr lang="en-GB" altLang="nl-BE" sz="2000" dirty="0">
                <a:solidFill>
                  <a:srgbClr val="002649"/>
                </a:solidFill>
                <a:latin typeface="Aptos" panose="020B0004020202020204" pitchFamily="34" charset="0"/>
              </a:rPr>
              <a:t> </a:t>
            </a:r>
          </a:p>
          <a:p>
            <a:pPr>
              <a:lnSpc>
                <a:spcPct val="250000"/>
              </a:lnSpc>
              <a:buClr>
                <a:srgbClr val="006600"/>
              </a:buClr>
              <a:tabLst>
                <a:tab pos="2098675" algn="l"/>
              </a:tabLst>
            </a:pPr>
            <a:r>
              <a:rPr lang="en-GB" altLang="nl-BE" sz="2000" dirty="0" err="1">
                <a:solidFill>
                  <a:srgbClr val="002649"/>
                </a:solidFill>
                <a:latin typeface="Aptos" panose="020B0004020202020204" pitchFamily="34" charset="0"/>
              </a:rPr>
              <a:t>Geschreven</a:t>
            </a:r>
            <a:r>
              <a:rPr lang="en-GB" altLang="nl-BE" sz="2000" dirty="0">
                <a:solidFill>
                  <a:srgbClr val="002649"/>
                </a:solidFill>
                <a:latin typeface="Aptos" panose="020B0004020202020204" pitchFamily="34" charset="0"/>
              </a:rPr>
              <a:t>, </a:t>
            </a:r>
            <a:r>
              <a:rPr lang="en-GB" altLang="nl-BE" sz="2000" dirty="0" err="1">
                <a:solidFill>
                  <a:srgbClr val="002649"/>
                </a:solidFill>
                <a:latin typeface="Aptos" panose="020B0004020202020204" pitchFamily="34" charset="0"/>
              </a:rPr>
              <a:t>foto</a:t>
            </a:r>
            <a:r>
              <a:rPr lang="en-GB" altLang="nl-BE" sz="2000" dirty="0">
                <a:solidFill>
                  <a:srgbClr val="002649"/>
                </a:solidFill>
                <a:latin typeface="Aptos" panose="020B0004020202020204" pitchFamily="34" charset="0"/>
              </a:rPr>
              <a:t>, video, 360° etc.  </a:t>
            </a:r>
          </a:p>
          <a:p>
            <a:endParaRPr lang="nl-BE" sz="2000" dirty="0"/>
          </a:p>
        </p:txBody>
      </p:sp>
    </p:spTree>
    <p:extLst>
      <p:ext uri="{BB962C8B-B14F-4D97-AF65-F5344CB8AC3E}">
        <p14:creationId xmlns:p14="http://schemas.microsoft.com/office/powerpoint/2010/main" val="247436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1F59D-8C9B-7FC0-0F76-473245B356AD}"/>
            </a:ext>
          </a:extLst>
        </p:cNvPr>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D3E4D61-34EE-5EBE-D9BB-9B7EFDA702C7}"/>
              </a:ext>
            </a:extLst>
          </p:cNvPr>
          <p:cNvSpPr>
            <a:spLocks noGrp="1"/>
          </p:cNvSpPr>
          <p:nvPr>
            <p:ph type="sldNum" sz="quarter" idx="12"/>
          </p:nvPr>
        </p:nvSpPr>
        <p:spPr/>
        <p:txBody>
          <a:bodyPr/>
          <a:lstStyle/>
          <a:p>
            <a:fld id="{88660502-1CB8-41D5-94A8-0E8EA939BBD3}" type="slidenum">
              <a:rPr lang="en-US" smtClean="0"/>
              <a:t>11</a:t>
            </a:fld>
            <a:endParaRPr lang="en-US"/>
          </a:p>
        </p:txBody>
      </p:sp>
      <p:grpSp>
        <p:nvGrpSpPr>
          <p:cNvPr id="27" name="Groep 21">
            <a:extLst>
              <a:ext uri="{FF2B5EF4-FFF2-40B4-BE49-F238E27FC236}">
                <a16:creationId xmlns:a16="http://schemas.microsoft.com/office/drawing/2014/main" id="{0620102E-E137-2DDA-4D3B-361EEFEACEFC}"/>
              </a:ext>
            </a:extLst>
          </p:cNvPr>
          <p:cNvGrpSpPr/>
          <p:nvPr/>
        </p:nvGrpSpPr>
        <p:grpSpPr>
          <a:xfrm>
            <a:off x="245244" y="2702631"/>
            <a:ext cx="5652638" cy="1452737"/>
            <a:chOff x="328613" y="995337"/>
            <a:chExt cx="5652638" cy="1533525"/>
          </a:xfrm>
        </p:grpSpPr>
        <p:sp>
          <p:nvSpPr>
            <p:cNvPr id="28" name="Rectangle 4">
              <a:extLst>
                <a:ext uri="{FF2B5EF4-FFF2-40B4-BE49-F238E27FC236}">
                  <a16:creationId xmlns:a16="http://schemas.microsoft.com/office/drawing/2014/main" id="{E14313B7-75CF-CC15-55DE-3CA67BB02030}"/>
                </a:ext>
              </a:extLst>
            </p:cNvPr>
            <p:cNvSpPr>
              <a:spLocks noChangeArrowheads="1"/>
            </p:cNvSpPr>
            <p:nvPr/>
          </p:nvSpPr>
          <p:spPr bwMode="gray">
            <a:xfrm>
              <a:off x="787400" y="995337"/>
              <a:ext cx="5193851" cy="446088"/>
            </a:xfrm>
            <a:prstGeom prst="rect">
              <a:avLst/>
            </a:prstGeom>
            <a:gradFill flip="none" rotWithShape="1">
              <a:gsLst>
                <a:gs pos="0">
                  <a:schemeClr val="bg1">
                    <a:lumMod val="95000"/>
                  </a:schemeClr>
                </a:gs>
                <a:gs pos="100000">
                  <a:schemeClr val="bg1">
                    <a:lumMod val="95000"/>
                    <a:alpha val="2000"/>
                  </a:schemeClr>
                </a:gs>
              </a:gsLst>
              <a:lin ang="0" scaled="1"/>
              <a:tileRect/>
            </a:gradFill>
            <a:ln w="12700" algn="ctr">
              <a:noFill/>
              <a:miter lim="800000"/>
              <a:headEnd/>
              <a:tailEnd/>
            </a:ln>
            <a:effectLst/>
          </p:spPr>
          <p:txBody>
            <a:bodyPr lIns="252000" tIns="72000" rIns="72000" bIns="72000" anchor="ctr"/>
            <a:lstStyle>
              <a:lvl1pPr>
                <a:defRPr sz="2400">
                  <a:solidFill>
                    <a:schemeClr val="tx1"/>
                  </a:solidFill>
                  <a:latin typeface="Times New Roman" pitchFamily="18" charset="0"/>
                </a:defRPr>
              </a:lvl1pPr>
              <a:lvl2pPr marL="546100" indent="-188913">
                <a:defRPr sz="2400">
                  <a:solidFill>
                    <a:schemeClr val="tx1"/>
                  </a:solidFill>
                  <a:latin typeface="Times New Roman" pitchFamily="18" charset="0"/>
                </a:defRPr>
              </a:lvl2pPr>
              <a:lvl3pPr marL="904875" indent="-179388">
                <a:defRPr sz="2400">
                  <a:solidFill>
                    <a:schemeClr val="tx1"/>
                  </a:solidFill>
                  <a:latin typeface="Times New Roman" pitchFamily="18" charset="0"/>
                </a:defRPr>
              </a:lvl3pPr>
              <a:lvl4pPr marL="1289050" indent="-204788">
                <a:defRPr sz="2400">
                  <a:solidFill>
                    <a:schemeClr val="tx1"/>
                  </a:solidFill>
                  <a:latin typeface="Times New Roman" pitchFamily="18" charset="0"/>
                </a:defRPr>
              </a:lvl4pPr>
              <a:lvl5pPr marL="1468438" indent="128588">
                <a:defRPr sz="2400">
                  <a:solidFill>
                    <a:schemeClr val="tx1"/>
                  </a:solidFill>
                  <a:latin typeface="Times New Roman" pitchFamily="18" charset="0"/>
                </a:defRPr>
              </a:lvl5pPr>
              <a:lvl6pPr marL="1925638" indent="128588" fontAlgn="base">
                <a:spcBef>
                  <a:spcPct val="0"/>
                </a:spcBef>
                <a:spcAft>
                  <a:spcPct val="0"/>
                </a:spcAft>
                <a:defRPr sz="2400">
                  <a:solidFill>
                    <a:schemeClr val="tx1"/>
                  </a:solidFill>
                  <a:latin typeface="Times New Roman" pitchFamily="18" charset="0"/>
                </a:defRPr>
              </a:lvl6pPr>
              <a:lvl7pPr marL="2382838" indent="128588" fontAlgn="base">
                <a:spcBef>
                  <a:spcPct val="0"/>
                </a:spcBef>
                <a:spcAft>
                  <a:spcPct val="0"/>
                </a:spcAft>
                <a:defRPr sz="2400">
                  <a:solidFill>
                    <a:schemeClr val="tx1"/>
                  </a:solidFill>
                  <a:latin typeface="Times New Roman" pitchFamily="18" charset="0"/>
                </a:defRPr>
              </a:lvl7pPr>
              <a:lvl8pPr marL="2840038" indent="128588" fontAlgn="base">
                <a:spcBef>
                  <a:spcPct val="0"/>
                </a:spcBef>
                <a:spcAft>
                  <a:spcPct val="0"/>
                </a:spcAft>
                <a:defRPr sz="2400">
                  <a:solidFill>
                    <a:schemeClr val="tx1"/>
                  </a:solidFill>
                  <a:latin typeface="Times New Roman" pitchFamily="18" charset="0"/>
                </a:defRPr>
              </a:lvl8pPr>
              <a:lvl9pPr marL="3297238" indent="128588" fontAlgn="base">
                <a:spcBef>
                  <a:spcPct val="0"/>
                </a:spcBef>
                <a:spcAft>
                  <a:spcPct val="0"/>
                </a:spcAft>
                <a:defRPr sz="2400">
                  <a:solidFill>
                    <a:schemeClr val="tx1"/>
                  </a:solidFill>
                  <a:latin typeface="Times New Roman" pitchFamily="18" charset="0"/>
                </a:defRPr>
              </a:lvl9pPr>
            </a:lstStyle>
            <a:p>
              <a:pPr fontAlgn="base">
                <a:spcBef>
                  <a:spcPct val="25000"/>
                </a:spcBef>
                <a:spcAft>
                  <a:spcPct val="0"/>
                </a:spcAft>
                <a:defRPr/>
              </a:pPr>
              <a:r>
                <a:rPr lang="en-US" altLang="en-US" sz="1800" kern="0" noProof="1">
                  <a:solidFill>
                    <a:srgbClr val="000000"/>
                  </a:solidFill>
                  <a:latin typeface="Calibri"/>
                </a:rPr>
                <a:t>Situational Judgement Test</a:t>
              </a:r>
            </a:p>
          </p:txBody>
        </p:sp>
        <p:sp>
          <p:nvSpPr>
            <p:cNvPr id="29" name="Rectangle 5">
              <a:extLst>
                <a:ext uri="{FF2B5EF4-FFF2-40B4-BE49-F238E27FC236}">
                  <a16:creationId xmlns:a16="http://schemas.microsoft.com/office/drawing/2014/main" id="{C574EDFD-8040-B3CD-6562-91207A03AA88}"/>
                </a:ext>
              </a:extLst>
            </p:cNvPr>
            <p:cNvSpPr>
              <a:spLocks noChangeArrowheads="1"/>
            </p:cNvSpPr>
            <p:nvPr/>
          </p:nvSpPr>
          <p:spPr bwMode="gray">
            <a:xfrm>
              <a:off x="787400" y="1538262"/>
              <a:ext cx="5193851" cy="446088"/>
            </a:xfrm>
            <a:prstGeom prst="rect">
              <a:avLst/>
            </a:prstGeom>
            <a:gradFill flip="none" rotWithShape="1">
              <a:gsLst>
                <a:gs pos="0">
                  <a:schemeClr val="bg1">
                    <a:lumMod val="95000"/>
                  </a:schemeClr>
                </a:gs>
                <a:gs pos="100000">
                  <a:schemeClr val="bg1">
                    <a:lumMod val="95000"/>
                    <a:alpha val="2000"/>
                  </a:schemeClr>
                </a:gs>
              </a:gsLst>
              <a:lin ang="0" scaled="1"/>
              <a:tileRect/>
            </a:gradFill>
            <a:ln w="12700">
              <a:noFill/>
              <a:miter lim="800000"/>
              <a:headEnd/>
              <a:tailEnd/>
            </a:ln>
            <a:effectLst/>
          </p:spPr>
          <p:txBody>
            <a:bodyPr lIns="252000" tIns="72000" rIns="72000" bIns="72000" anchor="ctr"/>
            <a:lstStyle>
              <a:lvl1pPr>
                <a:defRPr sz="2400">
                  <a:solidFill>
                    <a:schemeClr val="tx1"/>
                  </a:solidFill>
                  <a:latin typeface="Times New Roman" pitchFamily="18" charset="0"/>
                </a:defRPr>
              </a:lvl1pPr>
              <a:lvl2pPr marL="546100" indent="-188913">
                <a:defRPr sz="2400">
                  <a:solidFill>
                    <a:schemeClr val="tx1"/>
                  </a:solidFill>
                  <a:latin typeface="Times New Roman" pitchFamily="18" charset="0"/>
                </a:defRPr>
              </a:lvl2pPr>
              <a:lvl3pPr marL="904875" indent="-179388">
                <a:defRPr sz="2400">
                  <a:solidFill>
                    <a:schemeClr val="tx1"/>
                  </a:solidFill>
                  <a:latin typeface="Times New Roman" pitchFamily="18" charset="0"/>
                </a:defRPr>
              </a:lvl3pPr>
              <a:lvl4pPr marL="1289050" indent="-204788">
                <a:defRPr sz="2400">
                  <a:solidFill>
                    <a:schemeClr val="tx1"/>
                  </a:solidFill>
                  <a:latin typeface="Times New Roman" pitchFamily="18" charset="0"/>
                </a:defRPr>
              </a:lvl4pPr>
              <a:lvl5pPr marL="1468438" indent="128588">
                <a:defRPr sz="2400">
                  <a:solidFill>
                    <a:schemeClr val="tx1"/>
                  </a:solidFill>
                  <a:latin typeface="Times New Roman" pitchFamily="18" charset="0"/>
                </a:defRPr>
              </a:lvl5pPr>
              <a:lvl6pPr marL="1925638" indent="128588" fontAlgn="base">
                <a:spcBef>
                  <a:spcPct val="0"/>
                </a:spcBef>
                <a:spcAft>
                  <a:spcPct val="0"/>
                </a:spcAft>
                <a:defRPr sz="2400">
                  <a:solidFill>
                    <a:schemeClr val="tx1"/>
                  </a:solidFill>
                  <a:latin typeface="Times New Roman" pitchFamily="18" charset="0"/>
                </a:defRPr>
              </a:lvl6pPr>
              <a:lvl7pPr marL="2382838" indent="128588" fontAlgn="base">
                <a:spcBef>
                  <a:spcPct val="0"/>
                </a:spcBef>
                <a:spcAft>
                  <a:spcPct val="0"/>
                </a:spcAft>
                <a:defRPr sz="2400">
                  <a:solidFill>
                    <a:schemeClr val="tx1"/>
                  </a:solidFill>
                  <a:latin typeface="Times New Roman" pitchFamily="18" charset="0"/>
                </a:defRPr>
              </a:lvl7pPr>
              <a:lvl8pPr marL="2840038" indent="128588" fontAlgn="base">
                <a:spcBef>
                  <a:spcPct val="0"/>
                </a:spcBef>
                <a:spcAft>
                  <a:spcPct val="0"/>
                </a:spcAft>
                <a:defRPr sz="2400">
                  <a:solidFill>
                    <a:schemeClr val="tx1"/>
                  </a:solidFill>
                  <a:latin typeface="Times New Roman" pitchFamily="18" charset="0"/>
                </a:defRPr>
              </a:lvl8pPr>
              <a:lvl9pPr marL="3297238" indent="128588" fontAlgn="base">
                <a:spcBef>
                  <a:spcPct val="0"/>
                </a:spcBef>
                <a:spcAft>
                  <a:spcPct val="0"/>
                </a:spcAft>
                <a:defRPr sz="2400">
                  <a:solidFill>
                    <a:schemeClr val="tx1"/>
                  </a:solidFill>
                  <a:latin typeface="Times New Roman" pitchFamily="18" charset="0"/>
                </a:defRPr>
              </a:lvl9pPr>
            </a:lstStyle>
            <a:p>
              <a:pPr fontAlgn="base">
                <a:spcBef>
                  <a:spcPct val="25000"/>
                </a:spcBef>
                <a:spcAft>
                  <a:spcPct val="0"/>
                </a:spcAft>
                <a:defRPr/>
              </a:pPr>
              <a:r>
                <a:rPr lang="en-US" altLang="en-US" sz="1800" kern="0" noProof="1">
                  <a:solidFill>
                    <a:srgbClr val="000000"/>
                  </a:solidFill>
                  <a:latin typeface="Calibri"/>
                </a:rPr>
                <a:t>360° voorbeeld </a:t>
              </a:r>
            </a:p>
          </p:txBody>
        </p:sp>
        <p:sp>
          <p:nvSpPr>
            <p:cNvPr id="30" name="Rectangle 6">
              <a:extLst>
                <a:ext uri="{FF2B5EF4-FFF2-40B4-BE49-F238E27FC236}">
                  <a16:creationId xmlns:a16="http://schemas.microsoft.com/office/drawing/2014/main" id="{7B2A72AA-4E62-C9D2-4B48-EC3928E27F53}"/>
                </a:ext>
              </a:extLst>
            </p:cNvPr>
            <p:cNvSpPr>
              <a:spLocks noChangeArrowheads="1"/>
            </p:cNvSpPr>
            <p:nvPr/>
          </p:nvSpPr>
          <p:spPr bwMode="gray">
            <a:xfrm>
              <a:off x="787400" y="2079600"/>
              <a:ext cx="5193851" cy="449262"/>
            </a:xfrm>
            <a:prstGeom prst="rect">
              <a:avLst/>
            </a:prstGeom>
            <a:gradFill flip="none" rotWithShape="1">
              <a:gsLst>
                <a:gs pos="0">
                  <a:schemeClr val="bg1">
                    <a:lumMod val="95000"/>
                  </a:schemeClr>
                </a:gs>
                <a:gs pos="100000">
                  <a:schemeClr val="bg1">
                    <a:lumMod val="95000"/>
                    <a:alpha val="2000"/>
                  </a:schemeClr>
                </a:gs>
              </a:gsLst>
              <a:lin ang="0" scaled="1"/>
              <a:tileRect/>
            </a:gradFill>
            <a:ln w="12700">
              <a:noFill/>
              <a:miter lim="800000"/>
              <a:headEnd/>
              <a:tailEnd/>
            </a:ln>
            <a:effectLst/>
          </p:spPr>
          <p:txBody>
            <a:bodyPr lIns="252000" tIns="72000" rIns="72000" bIns="72000" anchor="ctr"/>
            <a:lstStyle>
              <a:lvl1pPr>
                <a:defRPr sz="2400">
                  <a:solidFill>
                    <a:schemeClr val="tx1"/>
                  </a:solidFill>
                  <a:latin typeface="Times New Roman" pitchFamily="18" charset="0"/>
                </a:defRPr>
              </a:lvl1pPr>
              <a:lvl2pPr marL="546100" indent="-188913">
                <a:defRPr sz="2400">
                  <a:solidFill>
                    <a:schemeClr val="tx1"/>
                  </a:solidFill>
                  <a:latin typeface="Times New Roman" pitchFamily="18" charset="0"/>
                </a:defRPr>
              </a:lvl2pPr>
              <a:lvl3pPr marL="904875" indent="-179388">
                <a:defRPr sz="2400">
                  <a:solidFill>
                    <a:schemeClr val="tx1"/>
                  </a:solidFill>
                  <a:latin typeface="Times New Roman" pitchFamily="18" charset="0"/>
                </a:defRPr>
              </a:lvl3pPr>
              <a:lvl4pPr marL="1289050" indent="-204788">
                <a:defRPr sz="2400">
                  <a:solidFill>
                    <a:schemeClr val="tx1"/>
                  </a:solidFill>
                  <a:latin typeface="Times New Roman" pitchFamily="18" charset="0"/>
                </a:defRPr>
              </a:lvl4pPr>
              <a:lvl5pPr marL="1468438" indent="128588">
                <a:defRPr sz="2400">
                  <a:solidFill>
                    <a:schemeClr val="tx1"/>
                  </a:solidFill>
                  <a:latin typeface="Times New Roman" pitchFamily="18" charset="0"/>
                </a:defRPr>
              </a:lvl5pPr>
              <a:lvl6pPr marL="1925638" indent="128588" fontAlgn="base">
                <a:spcBef>
                  <a:spcPct val="0"/>
                </a:spcBef>
                <a:spcAft>
                  <a:spcPct val="0"/>
                </a:spcAft>
                <a:defRPr sz="2400">
                  <a:solidFill>
                    <a:schemeClr val="tx1"/>
                  </a:solidFill>
                  <a:latin typeface="Times New Roman" pitchFamily="18" charset="0"/>
                </a:defRPr>
              </a:lvl6pPr>
              <a:lvl7pPr marL="2382838" indent="128588" fontAlgn="base">
                <a:spcBef>
                  <a:spcPct val="0"/>
                </a:spcBef>
                <a:spcAft>
                  <a:spcPct val="0"/>
                </a:spcAft>
                <a:defRPr sz="2400">
                  <a:solidFill>
                    <a:schemeClr val="tx1"/>
                  </a:solidFill>
                  <a:latin typeface="Times New Roman" pitchFamily="18" charset="0"/>
                </a:defRPr>
              </a:lvl7pPr>
              <a:lvl8pPr marL="2840038" indent="128588" fontAlgn="base">
                <a:spcBef>
                  <a:spcPct val="0"/>
                </a:spcBef>
                <a:spcAft>
                  <a:spcPct val="0"/>
                </a:spcAft>
                <a:defRPr sz="2400">
                  <a:solidFill>
                    <a:schemeClr val="tx1"/>
                  </a:solidFill>
                  <a:latin typeface="Times New Roman" pitchFamily="18" charset="0"/>
                </a:defRPr>
              </a:lvl8pPr>
              <a:lvl9pPr marL="3297238" indent="128588" fontAlgn="base">
                <a:spcBef>
                  <a:spcPct val="0"/>
                </a:spcBef>
                <a:spcAft>
                  <a:spcPct val="0"/>
                </a:spcAft>
                <a:defRPr sz="2400">
                  <a:solidFill>
                    <a:schemeClr val="tx1"/>
                  </a:solidFill>
                  <a:latin typeface="Times New Roman" pitchFamily="18" charset="0"/>
                </a:defRPr>
              </a:lvl9pPr>
            </a:lstStyle>
            <a:p>
              <a:pPr fontAlgn="base">
                <a:spcBef>
                  <a:spcPct val="25000"/>
                </a:spcBef>
                <a:spcAft>
                  <a:spcPct val="0"/>
                </a:spcAft>
                <a:defRPr/>
              </a:pPr>
              <a:r>
                <a:rPr lang="en-US" altLang="en-US" sz="1800" kern="0" noProof="1">
                  <a:solidFill>
                    <a:srgbClr val="000000"/>
                  </a:solidFill>
                  <a:latin typeface="Calibri"/>
                </a:rPr>
                <a:t>Hoe zelf aan de slag? </a:t>
              </a:r>
            </a:p>
          </p:txBody>
        </p:sp>
        <p:sp>
          <p:nvSpPr>
            <p:cNvPr id="34" name="Rectangle 10">
              <a:extLst>
                <a:ext uri="{FF2B5EF4-FFF2-40B4-BE49-F238E27FC236}">
                  <a16:creationId xmlns:a16="http://schemas.microsoft.com/office/drawing/2014/main" id="{DFC8EBE7-A49F-ED00-FD21-F31D804362F9}"/>
                </a:ext>
              </a:extLst>
            </p:cNvPr>
            <p:cNvSpPr>
              <a:spLocks noChangeArrowheads="1"/>
            </p:cNvSpPr>
            <p:nvPr/>
          </p:nvSpPr>
          <p:spPr bwMode="gray">
            <a:xfrm>
              <a:off x="328613" y="1538262"/>
              <a:ext cx="463550" cy="446088"/>
            </a:xfrm>
            <a:prstGeom prst="rect">
              <a:avLst/>
            </a:prstGeom>
            <a:solidFill>
              <a:srgbClr val="002649"/>
            </a:solidFill>
            <a:ln w="12700">
              <a:noFill/>
              <a:miter lim="800000"/>
              <a:headEnd/>
              <a:tailEnd/>
            </a:ln>
            <a:effectLst/>
          </p:spPr>
          <p:txBody>
            <a:bodyPr lIns="0" tIns="0" rIns="0" bIns="0" anchor="ctr"/>
            <a:lstStyle>
              <a:lvl1pPr defTabSz="801688">
                <a:defRPr sz="2400">
                  <a:solidFill>
                    <a:schemeClr val="tx1"/>
                  </a:solidFill>
                  <a:latin typeface="Times New Roman" pitchFamily="18" charset="0"/>
                </a:defRPr>
              </a:lvl1pPr>
              <a:lvl2pPr marL="501650" defTabSz="801688">
                <a:defRPr sz="2400">
                  <a:solidFill>
                    <a:schemeClr val="tx1"/>
                  </a:solidFill>
                  <a:latin typeface="Times New Roman" pitchFamily="18" charset="0"/>
                </a:defRPr>
              </a:lvl2pPr>
              <a:lvl3pPr marL="1001713" defTabSz="801688">
                <a:defRPr sz="2400">
                  <a:solidFill>
                    <a:schemeClr val="tx1"/>
                  </a:solidFill>
                  <a:latin typeface="Times New Roman" pitchFamily="18" charset="0"/>
                </a:defRPr>
              </a:lvl3pPr>
              <a:lvl4pPr marL="1503363" defTabSz="801688">
                <a:defRPr sz="2400">
                  <a:solidFill>
                    <a:schemeClr val="tx1"/>
                  </a:solidFill>
                  <a:latin typeface="Times New Roman" pitchFamily="18" charset="0"/>
                </a:defRPr>
              </a:lvl4pPr>
              <a:lvl5pPr marL="2003425" defTabSz="801688">
                <a:defRPr sz="2400">
                  <a:solidFill>
                    <a:schemeClr val="tx1"/>
                  </a:solidFill>
                  <a:latin typeface="Times New Roman" pitchFamily="18" charset="0"/>
                </a:defRPr>
              </a:lvl5pPr>
              <a:lvl6pPr marL="2460625" defTabSz="801688" fontAlgn="base">
                <a:spcBef>
                  <a:spcPct val="0"/>
                </a:spcBef>
                <a:spcAft>
                  <a:spcPct val="0"/>
                </a:spcAft>
                <a:defRPr sz="2400">
                  <a:solidFill>
                    <a:schemeClr val="tx1"/>
                  </a:solidFill>
                  <a:latin typeface="Times New Roman" pitchFamily="18" charset="0"/>
                </a:defRPr>
              </a:lvl6pPr>
              <a:lvl7pPr marL="2917825" defTabSz="801688" fontAlgn="base">
                <a:spcBef>
                  <a:spcPct val="0"/>
                </a:spcBef>
                <a:spcAft>
                  <a:spcPct val="0"/>
                </a:spcAft>
                <a:defRPr sz="2400">
                  <a:solidFill>
                    <a:schemeClr val="tx1"/>
                  </a:solidFill>
                  <a:latin typeface="Times New Roman" pitchFamily="18" charset="0"/>
                </a:defRPr>
              </a:lvl7pPr>
              <a:lvl8pPr marL="3375025" defTabSz="801688" fontAlgn="base">
                <a:spcBef>
                  <a:spcPct val="0"/>
                </a:spcBef>
                <a:spcAft>
                  <a:spcPct val="0"/>
                </a:spcAft>
                <a:defRPr sz="2400">
                  <a:solidFill>
                    <a:schemeClr val="tx1"/>
                  </a:solidFill>
                  <a:latin typeface="Times New Roman" pitchFamily="18" charset="0"/>
                </a:defRPr>
              </a:lvl8pPr>
              <a:lvl9pPr marL="3832225" defTabSz="801688" fontAlgn="base">
                <a:spcBef>
                  <a:spcPct val="0"/>
                </a:spcBef>
                <a:spcAft>
                  <a:spcPct val="0"/>
                </a:spcAft>
                <a:defRPr sz="2400">
                  <a:solidFill>
                    <a:schemeClr val="tx1"/>
                  </a:solidFill>
                  <a:latin typeface="Times New Roman" pitchFamily="18" charset="0"/>
                </a:defRPr>
              </a:lvl9pPr>
            </a:lstStyle>
            <a:p>
              <a:pPr algn="ctr" eaLnBrk="0" fontAlgn="base" hangingPunct="0">
                <a:spcBef>
                  <a:spcPct val="0"/>
                </a:spcBef>
                <a:spcAft>
                  <a:spcPct val="0"/>
                </a:spcAft>
                <a:defRPr/>
              </a:pPr>
              <a:r>
                <a:rPr lang="en-US" altLang="en-US" sz="3000" b="1" kern="0" noProof="1">
                  <a:solidFill>
                    <a:srgbClr val="FFFFFF"/>
                  </a:solidFill>
                  <a:latin typeface="Calibri"/>
                </a:rPr>
                <a:t>2</a:t>
              </a:r>
            </a:p>
          </p:txBody>
        </p:sp>
        <p:sp>
          <p:nvSpPr>
            <p:cNvPr id="35" name="Rectangle 11">
              <a:extLst>
                <a:ext uri="{FF2B5EF4-FFF2-40B4-BE49-F238E27FC236}">
                  <a16:creationId xmlns:a16="http://schemas.microsoft.com/office/drawing/2014/main" id="{EA918051-193F-B142-3EB2-3911152AE933}"/>
                </a:ext>
              </a:extLst>
            </p:cNvPr>
            <p:cNvSpPr>
              <a:spLocks noChangeArrowheads="1"/>
            </p:cNvSpPr>
            <p:nvPr/>
          </p:nvSpPr>
          <p:spPr bwMode="gray">
            <a:xfrm>
              <a:off x="328613" y="2079600"/>
              <a:ext cx="463550" cy="449262"/>
            </a:xfrm>
            <a:prstGeom prst="rect">
              <a:avLst/>
            </a:prstGeom>
            <a:solidFill>
              <a:srgbClr val="002649"/>
            </a:solidFill>
            <a:ln w="12700">
              <a:noFill/>
              <a:miter lim="800000"/>
              <a:headEnd/>
              <a:tailEnd/>
            </a:ln>
            <a:effectLst/>
          </p:spPr>
          <p:txBody>
            <a:bodyPr lIns="0" tIns="0" rIns="0" bIns="0" anchor="ctr"/>
            <a:lstStyle>
              <a:lvl1pPr defTabSz="801688">
                <a:defRPr sz="2400">
                  <a:solidFill>
                    <a:schemeClr val="tx1"/>
                  </a:solidFill>
                  <a:latin typeface="Times New Roman" pitchFamily="18" charset="0"/>
                </a:defRPr>
              </a:lvl1pPr>
              <a:lvl2pPr marL="501650" defTabSz="801688">
                <a:defRPr sz="2400">
                  <a:solidFill>
                    <a:schemeClr val="tx1"/>
                  </a:solidFill>
                  <a:latin typeface="Times New Roman" pitchFamily="18" charset="0"/>
                </a:defRPr>
              </a:lvl2pPr>
              <a:lvl3pPr marL="1001713" defTabSz="801688">
                <a:defRPr sz="2400">
                  <a:solidFill>
                    <a:schemeClr val="tx1"/>
                  </a:solidFill>
                  <a:latin typeface="Times New Roman" pitchFamily="18" charset="0"/>
                </a:defRPr>
              </a:lvl3pPr>
              <a:lvl4pPr marL="1503363" defTabSz="801688">
                <a:defRPr sz="2400">
                  <a:solidFill>
                    <a:schemeClr val="tx1"/>
                  </a:solidFill>
                  <a:latin typeface="Times New Roman" pitchFamily="18" charset="0"/>
                </a:defRPr>
              </a:lvl4pPr>
              <a:lvl5pPr marL="2003425" defTabSz="801688">
                <a:defRPr sz="2400">
                  <a:solidFill>
                    <a:schemeClr val="tx1"/>
                  </a:solidFill>
                  <a:latin typeface="Times New Roman" pitchFamily="18" charset="0"/>
                </a:defRPr>
              </a:lvl5pPr>
              <a:lvl6pPr marL="2460625" defTabSz="801688" fontAlgn="base">
                <a:spcBef>
                  <a:spcPct val="0"/>
                </a:spcBef>
                <a:spcAft>
                  <a:spcPct val="0"/>
                </a:spcAft>
                <a:defRPr sz="2400">
                  <a:solidFill>
                    <a:schemeClr val="tx1"/>
                  </a:solidFill>
                  <a:latin typeface="Times New Roman" pitchFamily="18" charset="0"/>
                </a:defRPr>
              </a:lvl6pPr>
              <a:lvl7pPr marL="2917825" defTabSz="801688" fontAlgn="base">
                <a:spcBef>
                  <a:spcPct val="0"/>
                </a:spcBef>
                <a:spcAft>
                  <a:spcPct val="0"/>
                </a:spcAft>
                <a:defRPr sz="2400">
                  <a:solidFill>
                    <a:schemeClr val="tx1"/>
                  </a:solidFill>
                  <a:latin typeface="Times New Roman" pitchFamily="18" charset="0"/>
                </a:defRPr>
              </a:lvl7pPr>
              <a:lvl8pPr marL="3375025" defTabSz="801688" fontAlgn="base">
                <a:spcBef>
                  <a:spcPct val="0"/>
                </a:spcBef>
                <a:spcAft>
                  <a:spcPct val="0"/>
                </a:spcAft>
                <a:defRPr sz="2400">
                  <a:solidFill>
                    <a:schemeClr val="tx1"/>
                  </a:solidFill>
                  <a:latin typeface="Times New Roman" pitchFamily="18" charset="0"/>
                </a:defRPr>
              </a:lvl8pPr>
              <a:lvl9pPr marL="3832225" defTabSz="801688" fontAlgn="base">
                <a:spcBef>
                  <a:spcPct val="0"/>
                </a:spcBef>
                <a:spcAft>
                  <a:spcPct val="0"/>
                </a:spcAft>
                <a:defRPr sz="2400">
                  <a:solidFill>
                    <a:schemeClr val="tx1"/>
                  </a:solidFill>
                  <a:latin typeface="Times New Roman" pitchFamily="18" charset="0"/>
                </a:defRPr>
              </a:lvl9pPr>
            </a:lstStyle>
            <a:p>
              <a:pPr algn="ctr" eaLnBrk="0" fontAlgn="base" hangingPunct="0">
                <a:spcBef>
                  <a:spcPct val="0"/>
                </a:spcBef>
                <a:spcAft>
                  <a:spcPct val="0"/>
                </a:spcAft>
                <a:defRPr/>
              </a:pPr>
              <a:r>
                <a:rPr lang="en-US" altLang="en-US" sz="3000" b="1" kern="0" noProof="1">
                  <a:solidFill>
                    <a:srgbClr val="FFFFFF"/>
                  </a:solidFill>
                  <a:latin typeface="Calibri"/>
                </a:rPr>
                <a:t>3</a:t>
              </a:r>
            </a:p>
          </p:txBody>
        </p:sp>
      </p:grpSp>
      <p:pic>
        <p:nvPicPr>
          <p:cNvPr id="3" name="Afbeelding 2" descr="Afbeelding met tekst, tafelgerei, bord, serviesgoed&#10;&#10;Automatisch gegenereerde beschrijving">
            <a:extLst>
              <a:ext uri="{FF2B5EF4-FFF2-40B4-BE49-F238E27FC236}">
                <a16:creationId xmlns:a16="http://schemas.microsoft.com/office/drawing/2014/main" id="{E8A2C98A-DCF9-A40C-437A-884432D49B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04" y="6237312"/>
            <a:ext cx="1779827" cy="461665"/>
          </a:xfrm>
          <a:prstGeom prst="rect">
            <a:avLst/>
          </a:prstGeom>
        </p:spPr>
      </p:pic>
      <p:sp>
        <p:nvSpPr>
          <p:cNvPr id="4" name="Rectangle 10">
            <a:extLst>
              <a:ext uri="{FF2B5EF4-FFF2-40B4-BE49-F238E27FC236}">
                <a16:creationId xmlns:a16="http://schemas.microsoft.com/office/drawing/2014/main" id="{557DE337-99EF-67BB-E63C-CF679F9AB5FD}"/>
              </a:ext>
            </a:extLst>
          </p:cNvPr>
          <p:cNvSpPr>
            <a:spLocks noChangeArrowheads="1"/>
          </p:cNvSpPr>
          <p:nvPr/>
        </p:nvSpPr>
        <p:spPr bwMode="gray">
          <a:xfrm>
            <a:off x="245244" y="3222436"/>
            <a:ext cx="458787" cy="422588"/>
          </a:xfrm>
          <a:prstGeom prst="rect">
            <a:avLst/>
          </a:prstGeom>
          <a:solidFill>
            <a:srgbClr val="58AD40"/>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0" tIns="0" rIns="0" bIns="0" anchor="ctr"/>
          <a:lstStyle>
            <a:lvl1pPr defTabSz="801688">
              <a:defRPr sz="2400">
                <a:solidFill>
                  <a:schemeClr val="tx1"/>
                </a:solidFill>
                <a:latin typeface="Times New Roman" pitchFamily="18" charset="0"/>
              </a:defRPr>
            </a:lvl1pPr>
            <a:lvl2pPr marL="501650" defTabSz="801688">
              <a:defRPr sz="2400">
                <a:solidFill>
                  <a:schemeClr val="tx1"/>
                </a:solidFill>
                <a:latin typeface="Times New Roman" pitchFamily="18" charset="0"/>
              </a:defRPr>
            </a:lvl2pPr>
            <a:lvl3pPr marL="1001713" defTabSz="801688">
              <a:defRPr sz="2400">
                <a:solidFill>
                  <a:schemeClr val="tx1"/>
                </a:solidFill>
                <a:latin typeface="Times New Roman" pitchFamily="18" charset="0"/>
              </a:defRPr>
            </a:lvl3pPr>
            <a:lvl4pPr marL="1503363" defTabSz="801688">
              <a:defRPr sz="2400">
                <a:solidFill>
                  <a:schemeClr val="tx1"/>
                </a:solidFill>
                <a:latin typeface="Times New Roman" pitchFamily="18" charset="0"/>
              </a:defRPr>
            </a:lvl4pPr>
            <a:lvl5pPr marL="2003425" defTabSz="801688">
              <a:defRPr sz="2400">
                <a:solidFill>
                  <a:schemeClr val="tx1"/>
                </a:solidFill>
                <a:latin typeface="Times New Roman" pitchFamily="18" charset="0"/>
              </a:defRPr>
            </a:lvl5pPr>
            <a:lvl6pPr marL="2460625" defTabSz="801688" fontAlgn="base">
              <a:spcBef>
                <a:spcPct val="0"/>
              </a:spcBef>
              <a:spcAft>
                <a:spcPct val="0"/>
              </a:spcAft>
              <a:defRPr sz="2400">
                <a:solidFill>
                  <a:schemeClr val="tx1"/>
                </a:solidFill>
                <a:latin typeface="Times New Roman" pitchFamily="18" charset="0"/>
              </a:defRPr>
            </a:lvl6pPr>
            <a:lvl7pPr marL="2917825" defTabSz="801688" fontAlgn="base">
              <a:spcBef>
                <a:spcPct val="0"/>
              </a:spcBef>
              <a:spcAft>
                <a:spcPct val="0"/>
              </a:spcAft>
              <a:defRPr sz="2400">
                <a:solidFill>
                  <a:schemeClr val="tx1"/>
                </a:solidFill>
                <a:latin typeface="Times New Roman" pitchFamily="18" charset="0"/>
              </a:defRPr>
            </a:lvl7pPr>
            <a:lvl8pPr marL="3375025" defTabSz="801688" fontAlgn="base">
              <a:spcBef>
                <a:spcPct val="0"/>
              </a:spcBef>
              <a:spcAft>
                <a:spcPct val="0"/>
              </a:spcAft>
              <a:defRPr sz="2400">
                <a:solidFill>
                  <a:schemeClr val="tx1"/>
                </a:solidFill>
                <a:latin typeface="Times New Roman" pitchFamily="18" charset="0"/>
              </a:defRPr>
            </a:lvl8pPr>
            <a:lvl9pPr marL="3832225" defTabSz="801688" fontAlgn="base">
              <a:spcBef>
                <a:spcPct val="0"/>
              </a:spcBef>
              <a:spcAft>
                <a:spcPct val="0"/>
              </a:spcAft>
              <a:defRPr sz="2400">
                <a:solidFill>
                  <a:schemeClr val="tx1"/>
                </a:solidFill>
                <a:latin typeface="Times New Roman" pitchFamily="18" charset="0"/>
              </a:defRPr>
            </a:lvl9pPr>
          </a:lstStyle>
          <a:p>
            <a:pPr algn="ctr" eaLnBrk="0" fontAlgn="base" hangingPunct="0">
              <a:spcBef>
                <a:spcPct val="0"/>
              </a:spcBef>
              <a:spcAft>
                <a:spcPct val="0"/>
              </a:spcAft>
              <a:defRPr/>
            </a:pPr>
            <a:r>
              <a:rPr lang="en-US" altLang="en-US" sz="3000" b="1" kern="0" noProof="1">
                <a:solidFill>
                  <a:srgbClr val="FFFFFF"/>
                </a:solidFill>
                <a:latin typeface="Calibri"/>
              </a:rPr>
              <a:t>2</a:t>
            </a:r>
          </a:p>
        </p:txBody>
      </p:sp>
      <p:sp>
        <p:nvSpPr>
          <p:cNvPr id="6" name="Rectangle 9">
            <a:extLst>
              <a:ext uri="{FF2B5EF4-FFF2-40B4-BE49-F238E27FC236}">
                <a16:creationId xmlns:a16="http://schemas.microsoft.com/office/drawing/2014/main" id="{CEA0D9F0-9EBF-A0EF-D2AC-FE1F7C1EAB84}"/>
              </a:ext>
            </a:extLst>
          </p:cNvPr>
          <p:cNvSpPr>
            <a:spLocks noChangeArrowheads="1"/>
          </p:cNvSpPr>
          <p:nvPr/>
        </p:nvSpPr>
        <p:spPr bwMode="gray">
          <a:xfrm>
            <a:off x="245244" y="2702631"/>
            <a:ext cx="463550" cy="422588"/>
          </a:xfrm>
          <a:prstGeom prst="rect">
            <a:avLst/>
          </a:prstGeom>
          <a:solidFill>
            <a:srgbClr val="002649"/>
          </a:solidFill>
          <a:ln w="12700">
            <a:noFill/>
            <a:miter lim="800000"/>
            <a:headEnd/>
            <a:tailEnd/>
          </a:ln>
          <a:effectLst/>
        </p:spPr>
        <p:txBody>
          <a:bodyPr lIns="0" tIns="0" rIns="0" bIns="0" anchor="ctr"/>
          <a:lstStyle>
            <a:lvl1pPr defTabSz="801688">
              <a:defRPr sz="2400">
                <a:solidFill>
                  <a:schemeClr val="tx1"/>
                </a:solidFill>
                <a:latin typeface="Times New Roman" pitchFamily="18" charset="0"/>
              </a:defRPr>
            </a:lvl1pPr>
            <a:lvl2pPr marL="501650" defTabSz="801688">
              <a:defRPr sz="2400">
                <a:solidFill>
                  <a:schemeClr val="tx1"/>
                </a:solidFill>
                <a:latin typeface="Times New Roman" pitchFamily="18" charset="0"/>
              </a:defRPr>
            </a:lvl2pPr>
            <a:lvl3pPr marL="1001713" defTabSz="801688">
              <a:defRPr sz="2400">
                <a:solidFill>
                  <a:schemeClr val="tx1"/>
                </a:solidFill>
                <a:latin typeface="Times New Roman" pitchFamily="18" charset="0"/>
              </a:defRPr>
            </a:lvl3pPr>
            <a:lvl4pPr marL="1503363" defTabSz="801688">
              <a:defRPr sz="2400">
                <a:solidFill>
                  <a:schemeClr val="tx1"/>
                </a:solidFill>
                <a:latin typeface="Times New Roman" pitchFamily="18" charset="0"/>
              </a:defRPr>
            </a:lvl4pPr>
            <a:lvl5pPr marL="2003425" defTabSz="801688">
              <a:defRPr sz="2400">
                <a:solidFill>
                  <a:schemeClr val="tx1"/>
                </a:solidFill>
                <a:latin typeface="Times New Roman" pitchFamily="18" charset="0"/>
              </a:defRPr>
            </a:lvl5pPr>
            <a:lvl6pPr marL="2460625" defTabSz="801688" fontAlgn="base">
              <a:spcBef>
                <a:spcPct val="0"/>
              </a:spcBef>
              <a:spcAft>
                <a:spcPct val="0"/>
              </a:spcAft>
              <a:defRPr sz="2400">
                <a:solidFill>
                  <a:schemeClr val="tx1"/>
                </a:solidFill>
                <a:latin typeface="Times New Roman" pitchFamily="18" charset="0"/>
              </a:defRPr>
            </a:lvl6pPr>
            <a:lvl7pPr marL="2917825" defTabSz="801688" fontAlgn="base">
              <a:spcBef>
                <a:spcPct val="0"/>
              </a:spcBef>
              <a:spcAft>
                <a:spcPct val="0"/>
              </a:spcAft>
              <a:defRPr sz="2400">
                <a:solidFill>
                  <a:schemeClr val="tx1"/>
                </a:solidFill>
                <a:latin typeface="Times New Roman" pitchFamily="18" charset="0"/>
              </a:defRPr>
            </a:lvl7pPr>
            <a:lvl8pPr marL="3375025" defTabSz="801688" fontAlgn="base">
              <a:spcBef>
                <a:spcPct val="0"/>
              </a:spcBef>
              <a:spcAft>
                <a:spcPct val="0"/>
              </a:spcAft>
              <a:defRPr sz="2400">
                <a:solidFill>
                  <a:schemeClr val="tx1"/>
                </a:solidFill>
                <a:latin typeface="Times New Roman" pitchFamily="18" charset="0"/>
              </a:defRPr>
            </a:lvl8pPr>
            <a:lvl9pPr marL="3832225" defTabSz="801688" fontAlgn="base">
              <a:spcBef>
                <a:spcPct val="0"/>
              </a:spcBef>
              <a:spcAft>
                <a:spcPct val="0"/>
              </a:spcAft>
              <a:defRPr sz="2400">
                <a:solidFill>
                  <a:schemeClr val="tx1"/>
                </a:solidFill>
                <a:latin typeface="Times New Roman" pitchFamily="18" charset="0"/>
              </a:defRPr>
            </a:lvl9pPr>
          </a:lstStyle>
          <a:p>
            <a:pPr algn="ctr" eaLnBrk="0" fontAlgn="base" hangingPunct="0">
              <a:spcBef>
                <a:spcPct val="0"/>
              </a:spcBef>
              <a:spcAft>
                <a:spcPct val="0"/>
              </a:spcAft>
              <a:defRPr/>
            </a:pPr>
            <a:r>
              <a:rPr lang="en-US" altLang="en-US" sz="3000" b="1" kern="0" noProof="1">
                <a:solidFill>
                  <a:srgbClr val="FFFFFF"/>
                </a:solidFill>
                <a:latin typeface="Calibri"/>
              </a:rPr>
              <a:t>1</a:t>
            </a:r>
          </a:p>
        </p:txBody>
      </p:sp>
      <p:pic>
        <p:nvPicPr>
          <p:cNvPr id="7" name="Picture 2" descr="Small Kid Using Video Camera While Stock Photo 795523342 | Shutterstock">
            <a:extLst>
              <a:ext uri="{FF2B5EF4-FFF2-40B4-BE49-F238E27FC236}">
                <a16:creationId xmlns:a16="http://schemas.microsoft.com/office/drawing/2014/main" id="{9BA762FF-CE89-B6B2-0891-A61E00205E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004"/>
          <a:stretch/>
        </p:blipFill>
        <p:spPr bwMode="auto">
          <a:xfrm>
            <a:off x="4853186" y="2132856"/>
            <a:ext cx="4290814" cy="2834026"/>
          </a:xfrm>
          <a:prstGeom prst="rect">
            <a:avLst/>
          </a:prstGeom>
          <a:noFill/>
          <a:effectLst>
            <a:softEdge rad="304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59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B172B"/>
        </a:solidFill>
        <a:effectLst/>
      </p:bgPr>
    </p:bg>
    <p:spTree>
      <p:nvGrpSpPr>
        <p:cNvPr id="1" name="">
          <a:extLst>
            <a:ext uri="{FF2B5EF4-FFF2-40B4-BE49-F238E27FC236}">
              <a16:creationId xmlns:a16="http://schemas.microsoft.com/office/drawing/2014/main" id="{4E9F465E-1847-B077-7543-CB60E5106520}"/>
            </a:ext>
          </a:extLst>
        </p:cNvPr>
        <p:cNvGrpSpPr/>
        <p:nvPr/>
      </p:nvGrpSpPr>
      <p:grpSpPr>
        <a:xfrm>
          <a:off x="0" y="0"/>
          <a:ext cx="0" cy="0"/>
          <a:chOff x="0" y="0"/>
          <a:chExt cx="0" cy="0"/>
        </a:xfrm>
      </p:grpSpPr>
      <p:pic>
        <p:nvPicPr>
          <p:cNvPr id="7" name="Afbeelding 6" descr="Afbeelding met tekst, Lettertype, Graphics, grafische vormgeving&#10;&#10;Door AI gegenereerde inhoud is mogelijk onjuist.">
            <a:extLst>
              <a:ext uri="{FF2B5EF4-FFF2-40B4-BE49-F238E27FC236}">
                <a16:creationId xmlns:a16="http://schemas.microsoft.com/office/drawing/2014/main" id="{05BFA4D7-4648-CA86-4F95-F2542B3E4D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87550"/>
            <a:ext cx="1547664" cy="359927"/>
          </a:xfrm>
          <a:prstGeom prst="rect">
            <a:avLst/>
          </a:prstGeom>
        </p:spPr>
      </p:pic>
      <p:sp>
        <p:nvSpPr>
          <p:cNvPr id="5" name="Tekstvak 4">
            <a:extLst>
              <a:ext uri="{FF2B5EF4-FFF2-40B4-BE49-F238E27FC236}">
                <a16:creationId xmlns:a16="http://schemas.microsoft.com/office/drawing/2014/main" id="{FD4D6482-1D49-6BAC-0507-C63E748A5D97}"/>
              </a:ext>
            </a:extLst>
          </p:cNvPr>
          <p:cNvSpPr txBox="1"/>
          <p:nvPr/>
        </p:nvSpPr>
        <p:spPr>
          <a:xfrm>
            <a:off x="251520" y="188640"/>
            <a:ext cx="8424936" cy="6495945"/>
          </a:xfrm>
          <a:prstGeom prst="rect">
            <a:avLst/>
          </a:prstGeom>
          <a:noFill/>
        </p:spPr>
        <p:txBody>
          <a:bodyPr wrap="square">
            <a:spAutoFit/>
          </a:bodyPr>
          <a:lstStyle/>
          <a:p>
            <a:pPr>
              <a:lnSpc>
                <a:spcPct val="115000"/>
              </a:lnSpc>
              <a:spcAft>
                <a:spcPts val="800"/>
              </a:spcAft>
              <a:buNone/>
            </a:pPr>
            <a:r>
              <a:rPr lang="nl-BE" sz="3200" b="1" dirty="0">
                <a:solidFill>
                  <a:schemeClr val="bg1"/>
                </a:solidFill>
                <a:effectLst/>
                <a:latin typeface="AlternateGotNo2D" panose="00000500000000000000" pitchFamily="50" charset="0"/>
                <a:ea typeface="Century Gothic" panose="020B0502020202020204" pitchFamily="34" charset="0"/>
              </a:rPr>
              <a:t>Begeleider Kinderopvang Stad Hasselt </a:t>
            </a:r>
            <a:endParaRPr lang="nl-BE" sz="3200" dirty="0">
              <a:solidFill>
                <a:schemeClr val="bg1"/>
              </a:solidFill>
              <a:effectLst/>
              <a:latin typeface="AlternateGotNo2D" panose="00000500000000000000" pitchFamily="50" charset="0"/>
              <a:ea typeface="Times New Roman" panose="02020603050405020304" pitchFamily="18" charset="0"/>
            </a:endParaRPr>
          </a:p>
          <a:p>
            <a:pPr>
              <a:lnSpc>
                <a:spcPct val="115000"/>
              </a:lnSpc>
              <a:spcAft>
                <a:spcPts val="800"/>
              </a:spcAft>
              <a:buNone/>
            </a:pPr>
            <a:r>
              <a:rPr lang="nl-BE" sz="900" b="1" dirty="0">
                <a:solidFill>
                  <a:schemeClr val="bg1"/>
                </a:solidFill>
                <a:effectLst/>
                <a:latin typeface="Century Gothic" panose="020B0502020202020204" pitchFamily="34" charset="0"/>
                <a:ea typeface="Century Gothic" panose="020B0502020202020204" pitchFamily="34" charset="0"/>
              </a:rPr>
              <a:t> </a:t>
            </a:r>
            <a:endParaRPr lang="nl-BE" sz="900" dirty="0">
              <a:solidFill>
                <a:schemeClr val="bg1"/>
              </a:solidFill>
              <a:effectLst/>
              <a:latin typeface="Times New Roman" panose="02020603050405020304" pitchFamily="18" charset="0"/>
              <a:ea typeface="Times New Roman" panose="02020603050405020304" pitchFamily="18" charset="0"/>
            </a:endParaRPr>
          </a:p>
          <a:p>
            <a:pPr>
              <a:lnSpc>
                <a:spcPct val="115000"/>
              </a:lnSpc>
              <a:spcAft>
                <a:spcPts val="800"/>
              </a:spcAft>
              <a:buNone/>
            </a:pPr>
            <a:r>
              <a:rPr lang="nl-BE" sz="900" b="1" dirty="0">
                <a:solidFill>
                  <a:schemeClr val="bg1"/>
                </a:solidFill>
                <a:effectLst/>
                <a:latin typeface="Century Gothic" panose="020B0502020202020204" pitchFamily="34" charset="0"/>
                <a:ea typeface="Century Gothic" panose="020B0502020202020204" pitchFamily="34" charset="0"/>
              </a:rPr>
              <a:t> </a:t>
            </a:r>
            <a:endParaRPr lang="nl-BE" sz="900" dirty="0">
              <a:solidFill>
                <a:schemeClr val="bg1"/>
              </a:solidFill>
              <a:effectLst/>
              <a:latin typeface="Times New Roman" panose="02020603050405020304" pitchFamily="18" charset="0"/>
              <a:ea typeface="Times New Roman" panose="02020603050405020304" pitchFamily="18" charset="0"/>
            </a:endParaRPr>
          </a:p>
          <a:p>
            <a:pPr algn="just">
              <a:lnSpc>
                <a:spcPct val="115000"/>
              </a:lnSpc>
              <a:spcAft>
                <a:spcPts val="800"/>
              </a:spcAft>
              <a:buNone/>
            </a:pPr>
            <a:r>
              <a:rPr lang="nl-BE" sz="1300" dirty="0">
                <a:solidFill>
                  <a:schemeClr val="bg1"/>
                </a:solidFill>
                <a:effectLst/>
                <a:latin typeface="Aptos" panose="020B0004020202020204" pitchFamily="34" charset="0"/>
                <a:ea typeface="Times New Roman" panose="02020603050405020304" pitchFamily="18" charset="0"/>
              </a:rPr>
              <a:t>De camera bevindt zich vanuit het perspectief van de deelnemer: 360° weergave van de ruimte. Er is een lange tafel waar een groep kinderen aan het knutselen zijn. Tevens bevindt er zich een speelhoek waar 2 kinderen een hoge toren aan het bouwen zijn. Aan de overzijde zien we de inkomdeur waar ouders binnenkomen, schoenen worden aangetrokken, jassen aan de kapstok hangen.</a:t>
            </a:r>
          </a:p>
          <a:p>
            <a:pPr algn="just">
              <a:lnSpc>
                <a:spcPct val="115000"/>
              </a:lnSpc>
              <a:spcAft>
                <a:spcPts val="800"/>
              </a:spcAft>
              <a:buNone/>
            </a:pPr>
            <a:r>
              <a:rPr lang="nl-BE" sz="1300" dirty="0">
                <a:solidFill>
                  <a:schemeClr val="bg1"/>
                </a:solidFill>
                <a:effectLst/>
                <a:latin typeface="Aptos" panose="020B0004020202020204" pitchFamily="34" charset="0"/>
                <a:ea typeface="Times New Roman" panose="02020603050405020304" pitchFamily="18" charset="0"/>
              </a:rPr>
              <a:t> </a:t>
            </a:r>
          </a:p>
          <a:p>
            <a:pPr algn="just">
              <a:lnSpc>
                <a:spcPct val="115000"/>
              </a:lnSpc>
              <a:spcAft>
                <a:spcPts val="800"/>
              </a:spcAft>
              <a:buNone/>
            </a:pPr>
            <a:r>
              <a:rPr lang="nl-BE" sz="1300" dirty="0">
                <a:solidFill>
                  <a:schemeClr val="bg1"/>
                </a:solidFill>
                <a:effectLst/>
                <a:latin typeface="Aptos" panose="020B0004020202020204" pitchFamily="34" charset="0"/>
                <a:ea typeface="Times New Roman" panose="02020603050405020304" pitchFamily="18" charset="0"/>
              </a:rPr>
              <a:t>Een collega staat op de achtergrond in gesprek met een ouder. </a:t>
            </a:r>
          </a:p>
          <a:p>
            <a:pPr algn="just">
              <a:lnSpc>
                <a:spcPct val="115000"/>
              </a:lnSpc>
              <a:spcAft>
                <a:spcPts val="800"/>
              </a:spcAft>
              <a:buNone/>
            </a:pPr>
            <a:r>
              <a:rPr lang="nl-BE" sz="1300" dirty="0">
                <a:solidFill>
                  <a:schemeClr val="bg1"/>
                </a:solidFill>
                <a:effectLst/>
                <a:latin typeface="Aptos" panose="020B0004020202020204" pitchFamily="34" charset="0"/>
                <a:ea typeface="Times New Roman" panose="02020603050405020304" pitchFamily="18" charset="0"/>
              </a:rPr>
              <a:t>Op een tafel in de ruimte ligt een tablet die gebruikt wordt voor de registratie van de kinderen. Het scherm van de tablet licht op en de deelnemer krijgt de mogelijkheid om hierop te klikken. Wanneer de deelnemer ervoor kiest om op de tablet te kijken, zullen ze op het scherm een melding zien verschijnen: “E-mail: vraag over nieuw schermtijdbeleid”</a:t>
            </a:r>
          </a:p>
          <a:p>
            <a:pPr algn="just">
              <a:lnSpc>
                <a:spcPct val="115000"/>
              </a:lnSpc>
              <a:spcAft>
                <a:spcPts val="800"/>
              </a:spcAft>
              <a:buNone/>
            </a:pPr>
            <a:r>
              <a:rPr lang="nl-BE" sz="1300" dirty="0">
                <a:solidFill>
                  <a:schemeClr val="bg1"/>
                </a:solidFill>
                <a:effectLst/>
                <a:latin typeface="Aptos" panose="020B0004020202020204" pitchFamily="34" charset="0"/>
                <a:ea typeface="Times New Roman" panose="02020603050405020304" pitchFamily="18" charset="0"/>
              </a:rPr>
              <a:t> </a:t>
            </a:r>
          </a:p>
          <a:p>
            <a:pPr marL="449580" algn="just">
              <a:lnSpc>
                <a:spcPct val="115000"/>
              </a:lnSpc>
              <a:spcAft>
                <a:spcPts val="800"/>
              </a:spcAft>
              <a:buNone/>
            </a:pPr>
            <a:r>
              <a:rPr lang="nl-BE" sz="1300" i="1" dirty="0">
                <a:solidFill>
                  <a:schemeClr val="bg1"/>
                </a:solidFill>
                <a:effectLst/>
                <a:latin typeface="Aptos" panose="020B0004020202020204" pitchFamily="34" charset="0"/>
                <a:ea typeface="Times New Roman" panose="02020603050405020304" pitchFamily="18" charset="0"/>
              </a:rPr>
              <a:t>“Beste, Onze dochter heeft thuis altijd een uurtje schermtijd</a:t>
            </a:r>
            <a:r>
              <a:rPr lang="nl-BE" sz="1300" i="1" dirty="0">
                <a:solidFill>
                  <a:schemeClr val="bg1"/>
                </a:solidFill>
                <a:latin typeface="Aptos" panose="020B0004020202020204" pitchFamily="34" charset="0"/>
                <a:ea typeface="Times New Roman" panose="02020603050405020304" pitchFamily="18" charset="0"/>
              </a:rPr>
              <a:t> </a:t>
            </a:r>
            <a:r>
              <a:rPr lang="nl-BE" sz="1300" i="1" dirty="0">
                <a:solidFill>
                  <a:schemeClr val="bg1"/>
                </a:solidFill>
                <a:effectLst/>
                <a:latin typeface="Aptos" panose="020B0004020202020204" pitchFamily="34" charset="0"/>
                <a:ea typeface="Times New Roman" panose="02020603050405020304" pitchFamily="18" charset="0"/>
              </a:rPr>
              <a:t>na schoo</a:t>
            </a:r>
            <a:r>
              <a:rPr lang="nl-BE" sz="1300" i="1" dirty="0">
                <a:solidFill>
                  <a:schemeClr val="bg1"/>
                </a:solidFill>
                <a:latin typeface="Aptos" panose="020B0004020202020204" pitchFamily="34" charset="0"/>
                <a:ea typeface="Times New Roman" panose="02020603050405020304" pitchFamily="18" charset="0"/>
              </a:rPr>
              <a:t>l, zo kan ze meepraten met de andere kinderen zegt ze want op school wordt wel eens onderling met de kinderen nagepraat over bekende vloggers en TV</a:t>
            </a:r>
            <a:r>
              <a:rPr lang="nl-BE" sz="1300" i="1" dirty="0">
                <a:solidFill>
                  <a:schemeClr val="bg1"/>
                </a:solidFill>
                <a:effectLst/>
                <a:latin typeface="Aptos" panose="020B0004020202020204" pitchFamily="34" charset="0"/>
                <a:ea typeface="Times New Roman" panose="02020603050405020304" pitchFamily="18" charset="0"/>
              </a:rPr>
              <a:t>.</a:t>
            </a:r>
          </a:p>
          <a:p>
            <a:pPr marL="449580" algn="just">
              <a:lnSpc>
                <a:spcPct val="115000"/>
              </a:lnSpc>
              <a:spcAft>
                <a:spcPts val="800"/>
              </a:spcAft>
              <a:buNone/>
            </a:pPr>
            <a:r>
              <a:rPr lang="nl-BE" sz="1300" i="1" dirty="0">
                <a:solidFill>
                  <a:schemeClr val="bg1"/>
                </a:solidFill>
                <a:effectLst/>
                <a:latin typeface="Aptos" panose="020B0004020202020204" pitchFamily="34" charset="0"/>
                <a:ea typeface="Times New Roman" panose="02020603050405020304" pitchFamily="18" charset="0"/>
              </a:rPr>
              <a:t> We begrijpen niet waarom jullie dat nu verbieden. Dit voelt als een straf voor kinderen die opvang nodig hebben. Waarom wordt onze opvoeding in vraag gesteld?” </a:t>
            </a:r>
            <a:endParaRPr lang="nl-BE" sz="1300" dirty="0">
              <a:solidFill>
                <a:schemeClr val="bg1"/>
              </a:solidFill>
              <a:effectLst/>
              <a:latin typeface="Aptos" panose="020B0004020202020204" pitchFamily="34" charset="0"/>
              <a:ea typeface="Times New Roman" panose="02020603050405020304" pitchFamily="18" charset="0"/>
            </a:endParaRPr>
          </a:p>
          <a:p>
            <a:pPr algn="just">
              <a:lnSpc>
                <a:spcPct val="115000"/>
              </a:lnSpc>
              <a:spcAft>
                <a:spcPts val="800"/>
              </a:spcAft>
              <a:buNone/>
            </a:pPr>
            <a:r>
              <a:rPr lang="nl-BE" sz="1300" dirty="0">
                <a:solidFill>
                  <a:schemeClr val="bg1"/>
                </a:solidFill>
                <a:effectLst/>
                <a:latin typeface="Aptos" panose="020B0004020202020204" pitchFamily="34" charset="0"/>
                <a:ea typeface="Times New Roman" panose="02020603050405020304" pitchFamily="18" charset="0"/>
              </a:rPr>
              <a:t> </a:t>
            </a:r>
          </a:p>
          <a:p>
            <a:pPr algn="just">
              <a:lnSpc>
                <a:spcPct val="115000"/>
              </a:lnSpc>
              <a:spcAft>
                <a:spcPts val="800"/>
              </a:spcAft>
              <a:buNone/>
            </a:pPr>
            <a:r>
              <a:rPr lang="nl-BE" sz="1300" u="sng" dirty="0">
                <a:solidFill>
                  <a:schemeClr val="bg1"/>
                </a:solidFill>
                <a:effectLst/>
                <a:latin typeface="Aptos" panose="020B0004020202020204" pitchFamily="34" charset="0"/>
                <a:ea typeface="Times New Roman" panose="02020603050405020304" pitchFamily="18" charset="0"/>
              </a:rPr>
              <a:t>Hoe reageer je? </a:t>
            </a:r>
            <a:endParaRPr lang="nl-BE" sz="1300" dirty="0">
              <a:solidFill>
                <a:schemeClr val="bg1"/>
              </a:solidFill>
              <a:effectLst/>
              <a:latin typeface="Aptos" panose="020B0004020202020204" pitchFamily="34" charset="0"/>
              <a:ea typeface="Times New Roman" panose="02020603050405020304" pitchFamily="18" charset="0"/>
            </a:endParaRPr>
          </a:p>
          <a:p>
            <a:pPr algn="just">
              <a:lnSpc>
                <a:spcPct val="115000"/>
              </a:lnSpc>
              <a:spcAft>
                <a:spcPts val="800"/>
              </a:spcAft>
              <a:buNone/>
            </a:pPr>
            <a:endParaRPr lang="nl-BE" sz="9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10829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B172B"/>
        </a:solidFill>
        <a:effectLst/>
      </p:bgPr>
    </p:bg>
    <p:spTree>
      <p:nvGrpSpPr>
        <p:cNvPr id="1" name="">
          <a:extLst>
            <a:ext uri="{FF2B5EF4-FFF2-40B4-BE49-F238E27FC236}">
              <a16:creationId xmlns:a16="http://schemas.microsoft.com/office/drawing/2014/main" id="{CF253E8D-1DE1-0717-C066-ECA8A03755D2}"/>
            </a:ext>
          </a:extLst>
        </p:cNvPr>
        <p:cNvGrpSpPr/>
        <p:nvPr/>
      </p:nvGrpSpPr>
      <p:grpSpPr>
        <a:xfrm>
          <a:off x="0" y="0"/>
          <a:ext cx="0" cy="0"/>
          <a:chOff x="0" y="0"/>
          <a:chExt cx="0" cy="0"/>
        </a:xfrm>
      </p:grpSpPr>
      <p:pic>
        <p:nvPicPr>
          <p:cNvPr id="7" name="Afbeelding 6" descr="Afbeelding met tekst, Lettertype, Graphics, grafische vormgeving&#10;&#10;Door AI gegenereerde inhoud is mogelijk onjuist.">
            <a:extLst>
              <a:ext uri="{FF2B5EF4-FFF2-40B4-BE49-F238E27FC236}">
                <a16:creationId xmlns:a16="http://schemas.microsoft.com/office/drawing/2014/main" id="{08128E12-ED6C-B685-6DC7-5C7C9C549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87550"/>
            <a:ext cx="1547664" cy="359927"/>
          </a:xfrm>
          <a:prstGeom prst="rect">
            <a:avLst/>
          </a:prstGeom>
        </p:spPr>
      </p:pic>
      <p:sp>
        <p:nvSpPr>
          <p:cNvPr id="5" name="Tekstvak 4">
            <a:extLst>
              <a:ext uri="{FF2B5EF4-FFF2-40B4-BE49-F238E27FC236}">
                <a16:creationId xmlns:a16="http://schemas.microsoft.com/office/drawing/2014/main" id="{33163CF8-A96D-A865-50DD-0E7E5973AD45}"/>
              </a:ext>
            </a:extLst>
          </p:cNvPr>
          <p:cNvSpPr txBox="1"/>
          <p:nvPr/>
        </p:nvSpPr>
        <p:spPr>
          <a:xfrm>
            <a:off x="251520" y="188640"/>
            <a:ext cx="8424936" cy="6165086"/>
          </a:xfrm>
          <a:prstGeom prst="rect">
            <a:avLst/>
          </a:prstGeom>
          <a:noFill/>
        </p:spPr>
        <p:txBody>
          <a:bodyPr wrap="square">
            <a:spAutoFit/>
          </a:bodyPr>
          <a:lstStyle/>
          <a:p>
            <a:pPr>
              <a:lnSpc>
                <a:spcPct val="115000"/>
              </a:lnSpc>
              <a:spcAft>
                <a:spcPts val="800"/>
              </a:spcAft>
              <a:buNone/>
            </a:pPr>
            <a:r>
              <a:rPr lang="nl-BE" sz="3200" b="1" dirty="0">
                <a:solidFill>
                  <a:schemeClr val="bg1"/>
                </a:solidFill>
                <a:effectLst/>
                <a:latin typeface="AlternateGotNo2D" panose="00000500000000000000" pitchFamily="50" charset="0"/>
                <a:ea typeface="Century Gothic" panose="020B0502020202020204" pitchFamily="34" charset="0"/>
              </a:rPr>
              <a:t>Begeleider Kinderopvang Stad Hasselt </a:t>
            </a:r>
            <a:endParaRPr lang="nl-BE" sz="3200" dirty="0">
              <a:solidFill>
                <a:schemeClr val="bg1"/>
              </a:solidFill>
              <a:effectLst/>
              <a:latin typeface="AlternateGotNo2D" panose="00000500000000000000" pitchFamily="50" charset="0"/>
              <a:ea typeface="Times New Roman" panose="02020603050405020304" pitchFamily="18" charset="0"/>
            </a:endParaRPr>
          </a:p>
          <a:p>
            <a:pPr>
              <a:lnSpc>
                <a:spcPct val="115000"/>
              </a:lnSpc>
              <a:spcAft>
                <a:spcPts val="800"/>
              </a:spcAft>
              <a:buNone/>
            </a:pPr>
            <a:r>
              <a:rPr lang="nl-BE" sz="900" b="1" dirty="0">
                <a:solidFill>
                  <a:schemeClr val="bg1"/>
                </a:solidFill>
                <a:effectLst/>
                <a:latin typeface="Century Gothic" panose="020B0502020202020204" pitchFamily="34" charset="0"/>
                <a:ea typeface="Century Gothic" panose="020B0502020202020204" pitchFamily="34" charset="0"/>
              </a:rPr>
              <a:t> </a:t>
            </a:r>
            <a:endParaRPr lang="nl-BE" sz="900" dirty="0">
              <a:solidFill>
                <a:schemeClr val="bg1"/>
              </a:solidFill>
              <a:effectLst/>
              <a:latin typeface="Times New Roman" panose="02020603050405020304" pitchFamily="18" charset="0"/>
              <a:ea typeface="Times New Roman" panose="02020603050405020304" pitchFamily="18" charset="0"/>
            </a:endParaRPr>
          </a:p>
          <a:p>
            <a:pPr>
              <a:spcAft>
                <a:spcPts val="800"/>
              </a:spcAft>
              <a:buNone/>
            </a:pPr>
            <a:r>
              <a:rPr lang="nl-BE" sz="1200" b="1" dirty="0">
                <a:solidFill>
                  <a:schemeClr val="bg1"/>
                </a:solidFill>
                <a:effectLst/>
                <a:latin typeface="Aptos" panose="020B0004020202020204" pitchFamily="34" charset="0"/>
                <a:ea typeface="Century Gothic" panose="020B0502020202020204" pitchFamily="34" charset="0"/>
              </a:rPr>
              <a:t> </a:t>
            </a:r>
            <a:endParaRPr lang="nl-BE" sz="1200" dirty="0">
              <a:solidFill>
                <a:schemeClr val="bg1"/>
              </a:solidFill>
              <a:effectLst/>
              <a:latin typeface="Aptos" panose="020B0004020202020204" pitchFamily="34" charset="0"/>
              <a:ea typeface="Times New Roman" panose="02020603050405020304" pitchFamily="18" charset="0"/>
            </a:endParaRPr>
          </a:p>
          <a:p>
            <a:pPr marL="285750" indent="-285750" algn="just">
              <a:lnSpc>
                <a:spcPct val="150000"/>
              </a:lnSpc>
              <a:spcAft>
                <a:spcPts val="800"/>
              </a:spcAft>
              <a:buFont typeface="Arial" panose="020B0604020202020204" pitchFamily="34" charset="0"/>
              <a:buChar char="•"/>
            </a:pPr>
            <a:r>
              <a:rPr lang="nl-NL" sz="1400" dirty="0">
                <a:solidFill>
                  <a:schemeClr val="bg1"/>
                </a:solidFill>
                <a:effectLst/>
                <a:latin typeface="Aptos" panose="020B0004020202020204" pitchFamily="34" charset="0"/>
                <a:ea typeface="Times New Roman" panose="02020603050405020304" pitchFamily="18" charset="0"/>
              </a:rPr>
              <a:t>Ik toon begrip en nodig de ouder uit voor een gesprek om hun zorgen te uiten. Zelf heb ik ook twijfels, dus ik luister en laat hen even ventileren.</a:t>
            </a:r>
          </a:p>
          <a:p>
            <a:pPr algn="just">
              <a:lnSpc>
                <a:spcPct val="150000"/>
              </a:lnSpc>
              <a:spcAft>
                <a:spcPts val="800"/>
              </a:spcAft>
              <a:buNone/>
            </a:pPr>
            <a:r>
              <a:rPr lang="nl-NL" sz="1400" dirty="0">
                <a:solidFill>
                  <a:schemeClr val="bg1"/>
                </a:solidFill>
                <a:effectLst/>
                <a:latin typeface="Aptos" panose="020B0004020202020204" pitchFamily="34" charset="0"/>
                <a:ea typeface="Times New Roman" panose="02020603050405020304" pitchFamily="18" charset="0"/>
              </a:rPr>
              <a:t> </a:t>
            </a:r>
          </a:p>
          <a:p>
            <a:pPr marL="285750" indent="-285750" algn="just">
              <a:lnSpc>
                <a:spcPct val="150000"/>
              </a:lnSpc>
              <a:spcAft>
                <a:spcPts val="800"/>
              </a:spcAft>
              <a:buFont typeface="Arial" panose="020B0604020202020204" pitchFamily="34" charset="0"/>
              <a:buChar char="•"/>
            </a:pPr>
            <a:r>
              <a:rPr lang="nl-NL" sz="1400" dirty="0">
                <a:solidFill>
                  <a:schemeClr val="bg1"/>
                </a:solidFill>
                <a:effectLst/>
                <a:latin typeface="Aptos" panose="020B0004020202020204" pitchFamily="34" charset="0"/>
                <a:ea typeface="Times New Roman" panose="02020603050405020304" pitchFamily="18" charset="0"/>
              </a:rPr>
              <a:t>Ik licht het schermbeleid toe en geef voorbeelden van alternatieve, leerzame activiteiten die we samen doen.</a:t>
            </a:r>
          </a:p>
          <a:p>
            <a:pPr algn="just">
              <a:lnSpc>
                <a:spcPct val="150000"/>
              </a:lnSpc>
              <a:spcAft>
                <a:spcPts val="800"/>
              </a:spcAft>
              <a:buNone/>
            </a:pPr>
            <a:r>
              <a:rPr lang="nl-NL" sz="1400" dirty="0">
                <a:solidFill>
                  <a:schemeClr val="bg1"/>
                </a:solidFill>
                <a:effectLst/>
                <a:latin typeface="Aptos" panose="020B0004020202020204" pitchFamily="34" charset="0"/>
                <a:ea typeface="Times New Roman" panose="02020603050405020304" pitchFamily="18" charset="0"/>
              </a:rPr>
              <a:t> </a:t>
            </a:r>
          </a:p>
          <a:p>
            <a:pPr marL="285750" indent="-285750" algn="just">
              <a:lnSpc>
                <a:spcPct val="150000"/>
              </a:lnSpc>
              <a:spcAft>
                <a:spcPts val="800"/>
              </a:spcAft>
              <a:buFont typeface="Arial" panose="020B0604020202020204" pitchFamily="34" charset="0"/>
              <a:buChar char="•"/>
            </a:pPr>
            <a:r>
              <a:rPr lang="nl-NL" sz="1400" dirty="0">
                <a:solidFill>
                  <a:schemeClr val="bg1"/>
                </a:solidFill>
                <a:effectLst/>
                <a:latin typeface="Aptos" panose="020B0004020202020204" pitchFamily="34" charset="0"/>
                <a:ea typeface="Times New Roman" panose="02020603050405020304" pitchFamily="18" charset="0"/>
              </a:rPr>
              <a:t>Ik verwijs door naar het management, dat deze beslissing nam. Zij beantwoorden graag verdere vragen.</a:t>
            </a:r>
          </a:p>
          <a:p>
            <a:pPr algn="just">
              <a:lnSpc>
                <a:spcPct val="150000"/>
              </a:lnSpc>
              <a:spcAft>
                <a:spcPts val="800"/>
              </a:spcAft>
              <a:buNone/>
            </a:pPr>
            <a:r>
              <a:rPr lang="nl-NL" sz="1400" dirty="0">
                <a:solidFill>
                  <a:schemeClr val="bg1"/>
                </a:solidFill>
                <a:effectLst/>
                <a:latin typeface="Aptos" panose="020B0004020202020204" pitchFamily="34" charset="0"/>
                <a:ea typeface="Times New Roman" panose="02020603050405020304" pitchFamily="18" charset="0"/>
              </a:rPr>
              <a:t> </a:t>
            </a:r>
          </a:p>
          <a:p>
            <a:pPr marL="285750" indent="-285750" algn="just">
              <a:lnSpc>
                <a:spcPct val="150000"/>
              </a:lnSpc>
              <a:spcAft>
                <a:spcPts val="800"/>
              </a:spcAft>
              <a:buFont typeface="Arial" panose="020B0604020202020204" pitchFamily="34" charset="0"/>
              <a:buChar char="•"/>
            </a:pPr>
            <a:r>
              <a:rPr lang="nl-NL" sz="1400" dirty="0">
                <a:solidFill>
                  <a:schemeClr val="bg1"/>
                </a:solidFill>
                <a:effectLst/>
                <a:latin typeface="Aptos" panose="020B0004020202020204" pitchFamily="34" charset="0"/>
                <a:ea typeface="Times New Roman" panose="02020603050405020304" pitchFamily="18" charset="0"/>
              </a:rPr>
              <a:t>Ik mail omliggende ouderraden over de schermtijd thuis en stel voor samen een anti-schermcampagne op te zetten.</a:t>
            </a:r>
          </a:p>
          <a:p>
            <a:pPr algn="just">
              <a:lnSpc>
                <a:spcPct val="150000"/>
              </a:lnSpc>
              <a:spcAft>
                <a:spcPts val="800"/>
              </a:spcAft>
              <a:buNone/>
            </a:pPr>
            <a:r>
              <a:rPr lang="nl-NL" sz="1400" dirty="0">
                <a:solidFill>
                  <a:schemeClr val="bg1"/>
                </a:solidFill>
                <a:effectLst/>
                <a:latin typeface="Aptos" panose="020B0004020202020204" pitchFamily="34" charset="0"/>
                <a:ea typeface="Times New Roman" panose="02020603050405020304" pitchFamily="18" charset="0"/>
              </a:rPr>
              <a:t> </a:t>
            </a:r>
          </a:p>
          <a:p>
            <a:pPr algn="just">
              <a:lnSpc>
                <a:spcPct val="115000"/>
              </a:lnSpc>
              <a:spcAft>
                <a:spcPts val="800"/>
              </a:spcAft>
              <a:buNone/>
            </a:pPr>
            <a:r>
              <a:rPr lang="nl-NL" sz="1300" dirty="0">
                <a:solidFill>
                  <a:schemeClr val="bg1"/>
                </a:solidFill>
                <a:effectLst/>
                <a:latin typeface="Aptos" panose="020B0004020202020204" pitchFamily="34" charset="0"/>
                <a:ea typeface="Times New Roman" panose="02020603050405020304" pitchFamily="18" charset="0"/>
              </a:rPr>
              <a:t> </a:t>
            </a:r>
          </a:p>
          <a:p>
            <a:pPr algn="just">
              <a:lnSpc>
                <a:spcPct val="115000"/>
              </a:lnSpc>
              <a:spcAft>
                <a:spcPts val="800"/>
              </a:spcAft>
              <a:buNone/>
            </a:pPr>
            <a:endParaRPr lang="nl-BE" sz="9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97328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33305"/>
        </a:solidFill>
        <a:effectLst/>
      </p:bgPr>
    </p:bg>
    <p:spTree>
      <p:nvGrpSpPr>
        <p:cNvPr id="1" name="">
          <a:extLst>
            <a:ext uri="{FF2B5EF4-FFF2-40B4-BE49-F238E27FC236}">
              <a16:creationId xmlns:a16="http://schemas.microsoft.com/office/drawing/2014/main" id="{E470599C-AB07-7C93-8CF4-A9E1EF965DDF}"/>
            </a:ext>
          </a:extLst>
        </p:cNvPr>
        <p:cNvGrpSpPr/>
        <p:nvPr/>
      </p:nvGrpSpPr>
      <p:grpSpPr>
        <a:xfrm>
          <a:off x="0" y="0"/>
          <a:ext cx="0" cy="0"/>
          <a:chOff x="0" y="0"/>
          <a:chExt cx="0" cy="0"/>
        </a:xfrm>
      </p:grpSpPr>
      <p:sp>
        <p:nvSpPr>
          <p:cNvPr id="2" name="Tijdelijke aanduiding voor inhoud 3">
            <a:extLst>
              <a:ext uri="{FF2B5EF4-FFF2-40B4-BE49-F238E27FC236}">
                <a16:creationId xmlns:a16="http://schemas.microsoft.com/office/drawing/2014/main" id="{0917F44F-6554-ABAB-AA8E-9AE05AE151A4}"/>
              </a:ext>
            </a:extLst>
          </p:cNvPr>
          <p:cNvSpPr>
            <a:spLocks noGrp="1"/>
          </p:cNvSpPr>
          <p:nvPr>
            <p:ph idx="1"/>
          </p:nvPr>
        </p:nvSpPr>
        <p:spPr>
          <a:xfrm>
            <a:off x="683568" y="404664"/>
            <a:ext cx="8136904" cy="5040560"/>
          </a:xfrm>
          <a:noFill/>
        </p:spPr>
        <p:txBody>
          <a:bodyPr/>
          <a:lstStyle/>
          <a:p>
            <a:pPr marL="0" indent="0" algn="r">
              <a:buNone/>
            </a:pPr>
            <a:r>
              <a:rPr lang="nl-BE" dirty="0">
                <a:solidFill>
                  <a:schemeClr val="bg1"/>
                </a:solidFill>
              </a:rPr>
              <a:t>Wat vinden we hiervan? </a:t>
            </a:r>
          </a:p>
          <a:p>
            <a:pPr marL="0" indent="0" algn="r">
              <a:buNone/>
            </a:pPr>
            <a:r>
              <a:rPr lang="nl-BE" dirty="0">
                <a:solidFill>
                  <a:schemeClr val="bg1"/>
                </a:solidFill>
              </a:rPr>
              <a:t>Welk antwoord geeft waarvan blijk? </a:t>
            </a:r>
          </a:p>
          <a:p>
            <a:pPr marL="0" indent="0" algn="r">
              <a:buNone/>
            </a:pPr>
            <a:r>
              <a:rPr lang="nl-BE" dirty="0">
                <a:solidFill>
                  <a:schemeClr val="bg1"/>
                </a:solidFill>
              </a:rPr>
              <a:t>En waarvan niet? </a:t>
            </a:r>
          </a:p>
        </p:txBody>
      </p:sp>
      <p:pic>
        <p:nvPicPr>
          <p:cNvPr id="7" name="Afbeelding 6" descr="Afbeelding met tekst, Lettertype, Graphics, grafische vormgeving&#10;&#10;Door AI gegenereerde inhoud is mogelijk onjuist.">
            <a:extLst>
              <a:ext uri="{FF2B5EF4-FFF2-40B4-BE49-F238E27FC236}">
                <a16:creationId xmlns:a16="http://schemas.microsoft.com/office/drawing/2014/main" id="{82E785D5-C12B-C209-44AF-B6345342E7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87550"/>
            <a:ext cx="1547664" cy="359927"/>
          </a:xfrm>
          <a:prstGeom prst="rect">
            <a:avLst/>
          </a:prstGeom>
        </p:spPr>
      </p:pic>
      <p:pic>
        <p:nvPicPr>
          <p:cNvPr id="8" name="Afbeelding 7" descr="Afbeelding met Menselijk gezicht, jongen, peuter, kleding&#10;&#10;Door AI gegenereerde inhoud is mogelijk onjuist.">
            <a:extLst>
              <a:ext uri="{FF2B5EF4-FFF2-40B4-BE49-F238E27FC236}">
                <a16:creationId xmlns:a16="http://schemas.microsoft.com/office/drawing/2014/main" id="{07AF323C-332E-BFE1-853A-84CD127193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14" y="1820848"/>
            <a:ext cx="5428295" cy="5040560"/>
          </a:xfrm>
          <a:prstGeom prst="rect">
            <a:avLst/>
          </a:prstGeom>
          <a:effectLst>
            <a:softEdge rad="393700"/>
          </a:effectLst>
        </p:spPr>
      </p:pic>
    </p:spTree>
    <p:extLst>
      <p:ext uri="{BB962C8B-B14F-4D97-AF65-F5344CB8AC3E}">
        <p14:creationId xmlns:p14="http://schemas.microsoft.com/office/powerpoint/2010/main" val="29070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B172B"/>
        </a:solidFill>
        <a:effectLst/>
      </p:bgPr>
    </p:bg>
    <p:spTree>
      <p:nvGrpSpPr>
        <p:cNvPr id="1" name="">
          <a:extLst>
            <a:ext uri="{FF2B5EF4-FFF2-40B4-BE49-F238E27FC236}">
              <a16:creationId xmlns:a16="http://schemas.microsoft.com/office/drawing/2014/main" id="{B6B01BCF-B58D-8CBB-B1A7-169CDCD75B9D}"/>
            </a:ext>
          </a:extLst>
        </p:cNvPr>
        <p:cNvGrpSpPr/>
        <p:nvPr/>
      </p:nvGrpSpPr>
      <p:grpSpPr>
        <a:xfrm>
          <a:off x="0" y="0"/>
          <a:ext cx="0" cy="0"/>
          <a:chOff x="0" y="0"/>
          <a:chExt cx="0" cy="0"/>
        </a:xfrm>
      </p:grpSpPr>
      <p:pic>
        <p:nvPicPr>
          <p:cNvPr id="7" name="Afbeelding 6" descr="Afbeelding met tekst, Lettertype, Graphics, grafische vormgeving&#10;&#10;Door AI gegenereerde inhoud is mogelijk onjuist.">
            <a:extLst>
              <a:ext uri="{FF2B5EF4-FFF2-40B4-BE49-F238E27FC236}">
                <a16:creationId xmlns:a16="http://schemas.microsoft.com/office/drawing/2014/main" id="{9E4E998A-974C-3445-B8B4-A5330FAA43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87550"/>
            <a:ext cx="1547664" cy="359927"/>
          </a:xfrm>
          <a:prstGeom prst="rect">
            <a:avLst/>
          </a:prstGeom>
        </p:spPr>
      </p:pic>
      <p:sp>
        <p:nvSpPr>
          <p:cNvPr id="5" name="Tekstvak 4">
            <a:extLst>
              <a:ext uri="{FF2B5EF4-FFF2-40B4-BE49-F238E27FC236}">
                <a16:creationId xmlns:a16="http://schemas.microsoft.com/office/drawing/2014/main" id="{63BFD350-072A-37FC-D6BB-45331AFD3017}"/>
              </a:ext>
            </a:extLst>
          </p:cNvPr>
          <p:cNvSpPr txBox="1"/>
          <p:nvPr/>
        </p:nvSpPr>
        <p:spPr>
          <a:xfrm>
            <a:off x="251520" y="188640"/>
            <a:ext cx="8424936" cy="6536726"/>
          </a:xfrm>
          <a:prstGeom prst="rect">
            <a:avLst/>
          </a:prstGeom>
          <a:noFill/>
        </p:spPr>
        <p:txBody>
          <a:bodyPr wrap="square">
            <a:spAutoFit/>
          </a:bodyPr>
          <a:lstStyle/>
          <a:p>
            <a:pPr>
              <a:lnSpc>
                <a:spcPct val="115000"/>
              </a:lnSpc>
              <a:spcAft>
                <a:spcPts val="800"/>
              </a:spcAft>
              <a:buNone/>
            </a:pPr>
            <a:r>
              <a:rPr lang="nl-BE" sz="3200" b="1" dirty="0">
                <a:solidFill>
                  <a:schemeClr val="bg1"/>
                </a:solidFill>
                <a:effectLst/>
                <a:latin typeface="AlternateGotNo2D" panose="00000500000000000000" pitchFamily="50" charset="0"/>
                <a:ea typeface="Century Gothic" panose="020B0502020202020204" pitchFamily="34" charset="0"/>
              </a:rPr>
              <a:t>Begeleider Kinderopvang Stad Hasselt </a:t>
            </a:r>
            <a:endParaRPr lang="nl-BE" sz="3200" dirty="0">
              <a:solidFill>
                <a:schemeClr val="bg1"/>
              </a:solidFill>
              <a:effectLst/>
              <a:latin typeface="AlternateGotNo2D" panose="00000500000000000000" pitchFamily="50" charset="0"/>
              <a:ea typeface="Times New Roman" panose="02020603050405020304" pitchFamily="18" charset="0"/>
            </a:endParaRPr>
          </a:p>
          <a:p>
            <a:pPr>
              <a:lnSpc>
                <a:spcPct val="115000"/>
              </a:lnSpc>
              <a:spcAft>
                <a:spcPts val="800"/>
              </a:spcAft>
              <a:buNone/>
            </a:pPr>
            <a:r>
              <a:rPr lang="nl-BE" sz="900" b="1" dirty="0">
                <a:solidFill>
                  <a:schemeClr val="bg1"/>
                </a:solidFill>
                <a:effectLst/>
                <a:latin typeface="Century Gothic" panose="020B0502020202020204" pitchFamily="34" charset="0"/>
                <a:ea typeface="Century Gothic" panose="020B0502020202020204" pitchFamily="34" charset="0"/>
              </a:rPr>
              <a:t> </a:t>
            </a:r>
            <a:endParaRPr lang="nl-BE" sz="900" dirty="0">
              <a:solidFill>
                <a:schemeClr val="bg1"/>
              </a:solidFill>
              <a:effectLst/>
              <a:latin typeface="Times New Roman" panose="02020603050405020304" pitchFamily="18" charset="0"/>
              <a:ea typeface="Times New Roman" panose="02020603050405020304" pitchFamily="18" charset="0"/>
            </a:endParaRPr>
          </a:p>
          <a:p>
            <a:pPr>
              <a:spcAft>
                <a:spcPts val="800"/>
              </a:spcAft>
              <a:buNone/>
            </a:pPr>
            <a:r>
              <a:rPr lang="nl-BE" sz="1200" b="1" u="sng" dirty="0">
                <a:solidFill>
                  <a:schemeClr val="bg1"/>
                </a:solidFill>
                <a:effectLst/>
                <a:latin typeface="Aptos" panose="020B0004020202020204" pitchFamily="34" charset="0"/>
                <a:ea typeface="Century Gothic" panose="020B0502020202020204" pitchFamily="34" charset="0"/>
              </a:rPr>
              <a:t> </a:t>
            </a:r>
            <a:r>
              <a:rPr lang="nl-NL" sz="1300" u="sng" dirty="0">
                <a:solidFill>
                  <a:schemeClr val="bg1"/>
                </a:solidFill>
                <a:effectLst/>
                <a:latin typeface="Aptos" panose="020B0004020202020204" pitchFamily="34" charset="0"/>
                <a:ea typeface="Times New Roman" panose="02020603050405020304" pitchFamily="18" charset="0"/>
              </a:rPr>
              <a:t>Scoringsleutel: </a:t>
            </a:r>
          </a:p>
          <a:p>
            <a:pPr algn="just">
              <a:lnSpc>
                <a:spcPct val="115000"/>
              </a:lnSpc>
              <a:spcAft>
                <a:spcPts val="800"/>
              </a:spcAft>
              <a:buNone/>
            </a:pPr>
            <a:r>
              <a:rPr lang="nl-NL" sz="1300" dirty="0">
                <a:solidFill>
                  <a:schemeClr val="bg1"/>
                </a:solidFill>
                <a:effectLst/>
                <a:latin typeface="Aptos" panose="020B0004020202020204" pitchFamily="34" charset="0"/>
                <a:ea typeface="Times New Roman" panose="02020603050405020304" pitchFamily="18" charset="0"/>
              </a:rPr>
              <a:t> </a:t>
            </a:r>
          </a:p>
          <a:p>
            <a:pPr algn="just">
              <a:lnSpc>
                <a:spcPct val="115000"/>
              </a:lnSpc>
              <a:spcAft>
                <a:spcPts val="800"/>
              </a:spcAft>
              <a:buNone/>
            </a:pPr>
            <a:r>
              <a:rPr lang="nl-NL" sz="1300" dirty="0">
                <a:solidFill>
                  <a:schemeClr val="bg1"/>
                </a:solidFill>
                <a:effectLst/>
                <a:latin typeface="Aptos" panose="020B0004020202020204" pitchFamily="34" charset="0"/>
                <a:ea typeface="Times New Roman" panose="02020603050405020304" pitchFamily="18" charset="0"/>
              </a:rPr>
              <a:t>1. Dit antwoord scoort goed op Inlevingsvermogen (uit begrip, maar houdt nog minder duidelijk rekening met de belangen van de ander), laag op Oordeelsvorming en Overtuigen (er wordt geen oordeel geveld, enkel een luisterend oor geboden, de kandidaat gaat evenmin argumenteren waarom het beleid bestaat).</a:t>
            </a:r>
          </a:p>
          <a:p>
            <a:pPr algn="just">
              <a:lnSpc>
                <a:spcPct val="115000"/>
              </a:lnSpc>
              <a:spcAft>
                <a:spcPts val="800"/>
              </a:spcAft>
              <a:buNone/>
            </a:pPr>
            <a:r>
              <a:rPr lang="nl-NL" sz="1300" dirty="0">
                <a:solidFill>
                  <a:schemeClr val="bg1"/>
                </a:solidFill>
                <a:effectLst/>
                <a:latin typeface="Aptos" panose="020B0004020202020204" pitchFamily="34" charset="0"/>
                <a:ea typeface="Times New Roman" panose="02020603050405020304" pitchFamily="18" charset="0"/>
              </a:rPr>
              <a:t> </a:t>
            </a:r>
          </a:p>
          <a:p>
            <a:pPr algn="just">
              <a:lnSpc>
                <a:spcPct val="115000"/>
              </a:lnSpc>
              <a:spcAft>
                <a:spcPts val="800"/>
              </a:spcAft>
              <a:buNone/>
            </a:pPr>
            <a:r>
              <a:rPr lang="nl-NL" sz="1300" dirty="0">
                <a:solidFill>
                  <a:schemeClr val="bg1"/>
                </a:solidFill>
                <a:effectLst/>
                <a:latin typeface="Aptos" panose="020B0004020202020204" pitchFamily="34" charset="0"/>
                <a:ea typeface="Times New Roman" panose="02020603050405020304" pitchFamily="18" charset="0"/>
              </a:rPr>
              <a:t>2. Dit antwoord scoort hoog op Overtuigen (geeft argumenten en verdedigt), goed op Oordeelsvorming (bespreekt alternatieven) en eerder laag op Flexibiliteit (er wordt niet bijgestuurd). </a:t>
            </a:r>
          </a:p>
          <a:p>
            <a:pPr algn="just">
              <a:lnSpc>
                <a:spcPct val="115000"/>
              </a:lnSpc>
              <a:spcAft>
                <a:spcPts val="800"/>
              </a:spcAft>
              <a:buNone/>
            </a:pPr>
            <a:r>
              <a:rPr lang="nl-NL" sz="1300" dirty="0">
                <a:solidFill>
                  <a:schemeClr val="bg1"/>
                </a:solidFill>
                <a:effectLst/>
                <a:latin typeface="Aptos" panose="020B0004020202020204" pitchFamily="34" charset="0"/>
                <a:ea typeface="Times New Roman" panose="02020603050405020304" pitchFamily="18" charset="0"/>
              </a:rPr>
              <a:t> </a:t>
            </a:r>
          </a:p>
          <a:p>
            <a:pPr algn="just">
              <a:lnSpc>
                <a:spcPct val="115000"/>
              </a:lnSpc>
              <a:spcAft>
                <a:spcPts val="800"/>
              </a:spcAft>
              <a:buNone/>
            </a:pPr>
            <a:r>
              <a:rPr lang="nl-NL" sz="1300" dirty="0">
                <a:solidFill>
                  <a:schemeClr val="bg1"/>
                </a:solidFill>
                <a:effectLst/>
                <a:latin typeface="Aptos" panose="020B0004020202020204" pitchFamily="34" charset="0"/>
                <a:ea typeface="Times New Roman" panose="02020603050405020304" pitchFamily="18" charset="0"/>
              </a:rPr>
              <a:t>3. Dit antwoord scoort laag op Overtuigen (de kandidaat zal zelf niet beargumenteren of met voordelen komen), Oordeelsvorming is laag (gaat zelf geen oordeel vellen, enkel correct doorverwijzen) en tot slot Flexibiliteit laag (houdt vast aan wat de eigen taak is en verwijst door).  </a:t>
            </a:r>
          </a:p>
          <a:p>
            <a:pPr algn="just">
              <a:lnSpc>
                <a:spcPct val="115000"/>
              </a:lnSpc>
              <a:spcAft>
                <a:spcPts val="800"/>
              </a:spcAft>
              <a:buNone/>
            </a:pPr>
            <a:r>
              <a:rPr lang="nl-NL" sz="1300" dirty="0">
                <a:solidFill>
                  <a:schemeClr val="bg1"/>
                </a:solidFill>
                <a:effectLst/>
                <a:latin typeface="Aptos" panose="020B0004020202020204" pitchFamily="34" charset="0"/>
                <a:ea typeface="Times New Roman" panose="02020603050405020304" pitchFamily="18" charset="0"/>
              </a:rPr>
              <a:t> </a:t>
            </a:r>
          </a:p>
          <a:p>
            <a:pPr algn="just">
              <a:lnSpc>
                <a:spcPct val="115000"/>
              </a:lnSpc>
              <a:spcAft>
                <a:spcPts val="800"/>
              </a:spcAft>
              <a:buNone/>
            </a:pPr>
            <a:r>
              <a:rPr lang="nl-NL" sz="1300" dirty="0">
                <a:solidFill>
                  <a:schemeClr val="bg1"/>
                </a:solidFill>
                <a:effectLst/>
                <a:latin typeface="Aptos" panose="020B0004020202020204" pitchFamily="34" charset="0"/>
                <a:ea typeface="Times New Roman" panose="02020603050405020304" pitchFamily="18" charset="0"/>
              </a:rPr>
              <a:t>4. Dit laatste antwoord toont een sterkte in Flexibiliteit (gaat de aanpak en het plan bijsturen, komt met een alternatief die niet voor de hand liggend is), hoog op Overtuigen (is sterk overtuigd van de eigen aanpak en enthousiast in het verdedigen ervan. De Oordeelsvorming is laag (de kandidaat onderzoekt onvoldoende de redenen en motieven waardoor de gefundeerde redenering niet kan worden opgemaakt alsook verkent deze onvoldoende de alternatieven en gevolgen).</a:t>
            </a:r>
          </a:p>
          <a:p>
            <a:pPr algn="just">
              <a:lnSpc>
                <a:spcPct val="115000"/>
              </a:lnSpc>
              <a:spcAft>
                <a:spcPts val="800"/>
              </a:spcAft>
              <a:buNone/>
            </a:pPr>
            <a:r>
              <a:rPr lang="nl-NL" sz="1300" dirty="0">
                <a:solidFill>
                  <a:schemeClr val="bg1"/>
                </a:solidFill>
                <a:effectLst/>
                <a:latin typeface="Aptos" panose="020B0004020202020204" pitchFamily="34" charset="0"/>
                <a:ea typeface="Times New Roman" panose="02020603050405020304" pitchFamily="18" charset="0"/>
              </a:rPr>
              <a:t> </a:t>
            </a:r>
          </a:p>
          <a:p>
            <a:pPr algn="just">
              <a:lnSpc>
                <a:spcPct val="115000"/>
              </a:lnSpc>
              <a:spcAft>
                <a:spcPts val="800"/>
              </a:spcAft>
              <a:buNone/>
            </a:pPr>
            <a:endParaRPr lang="nl-BE" sz="9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28846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7E6E4"/>
        </a:solidFill>
        <a:effectLst/>
      </p:bgPr>
    </p:bg>
    <p:spTree>
      <p:nvGrpSpPr>
        <p:cNvPr id="1" name="">
          <a:extLst>
            <a:ext uri="{FF2B5EF4-FFF2-40B4-BE49-F238E27FC236}">
              <a16:creationId xmlns:a16="http://schemas.microsoft.com/office/drawing/2014/main" id="{25C0F59C-44B3-363B-CBF1-01C4DB9E26AD}"/>
            </a:ext>
          </a:extLst>
        </p:cNvPr>
        <p:cNvGrpSpPr/>
        <p:nvPr/>
      </p:nvGrpSpPr>
      <p:grpSpPr>
        <a:xfrm>
          <a:off x="0" y="0"/>
          <a:ext cx="0" cy="0"/>
          <a:chOff x="0" y="0"/>
          <a:chExt cx="0" cy="0"/>
        </a:xfrm>
      </p:grpSpPr>
      <p:sp>
        <p:nvSpPr>
          <p:cNvPr id="2" name="Tijdelijke aanduiding voor inhoud 3">
            <a:extLst>
              <a:ext uri="{FF2B5EF4-FFF2-40B4-BE49-F238E27FC236}">
                <a16:creationId xmlns:a16="http://schemas.microsoft.com/office/drawing/2014/main" id="{C50A18AB-F164-4397-60D3-DFA5AF237A25}"/>
              </a:ext>
            </a:extLst>
          </p:cNvPr>
          <p:cNvSpPr>
            <a:spLocks noGrp="1"/>
          </p:cNvSpPr>
          <p:nvPr>
            <p:ph idx="1"/>
          </p:nvPr>
        </p:nvSpPr>
        <p:spPr>
          <a:xfrm>
            <a:off x="683568" y="764704"/>
            <a:ext cx="8136904" cy="5040560"/>
          </a:xfrm>
          <a:noFill/>
        </p:spPr>
        <p:txBody>
          <a:bodyPr/>
          <a:lstStyle/>
          <a:p>
            <a:pPr marL="0" indent="0">
              <a:buNone/>
            </a:pPr>
            <a:endParaRPr lang="nl-BE" dirty="0"/>
          </a:p>
          <a:p>
            <a:pPr marL="0" indent="0">
              <a:buNone/>
            </a:pPr>
            <a:endParaRPr lang="nl-BE" dirty="0"/>
          </a:p>
          <a:p>
            <a:pPr marL="0" indent="0" algn="r">
              <a:buNone/>
            </a:pPr>
            <a:r>
              <a:rPr lang="nl-BE" dirty="0">
                <a:solidFill>
                  <a:srgbClr val="0B172B"/>
                </a:solidFill>
              </a:rPr>
              <a:t>Hoe gaan we er nu mee aan de slag?</a:t>
            </a:r>
          </a:p>
        </p:txBody>
      </p:sp>
      <p:pic>
        <p:nvPicPr>
          <p:cNvPr id="7" name="Afbeelding 6" descr="Afbeelding met tekst, Lettertype, Graphics, grafische vormgeving&#10;&#10;Door AI gegenereerde inhoud is mogelijk onjuist.">
            <a:extLst>
              <a:ext uri="{FF2B5EF4-FFF2-40B4-BE49-F238E27FC236}">
                <a16:creationId xmlns:a16="http://schemas.microsoft.com/office/drawing/2014/main" id="{F0014967-2885-7674-21C1-94FCB65522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87550"/>
            <a:ext cx="1547664" cy="359927"/>
          </a:xfrm>
          <a:prstGeom prst="rect">
            <a:avLst/>
          </a:prstGeom>
        </p:spPr>
      </p:pic>
      <p:pic>
        <p:nvPicPr>
          <p:cNvPr id="1028" name="Picture 4" descr="little girl thinking">
            <a:extLst>
              <a:ext uri="{FF2B5EF4-FFF2-40B4-BE49-F238E27FC236}">
                <a16:creationId xmlns:a16="http://schemas.microsoft.com/office/drawing/2014/main" id="{45016FBC-C1C5-B7DB-272B-076E6EF80A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528" y="2920500"/>
            <a:ext cx="6120680" cy="4081516"/>
          </a:xfrm>
          <a:prstGeom prst="rect">
            <a:avLst/>
          </a:prstGeom>
          <a:noFill/>
          <a:effectLst>
            <a:softEdge rad="177800"/>
          </a:effectLst>
          <a:extLst>
            <a:ext uri="{909E8E84-426E-40DD-AFC4-6F175D3DCCD1}">
              <a14:hiddenFill xmlns:a14="http://schemas.microsoft.com/office/drawing/2010/main">
                <a:solidFill>
                  <a:srgbClr val="FFFFFF"/>
                </a:solidFill>
              </a14:hiddenFill>
            </a:ext>
          </a:extLst>
        </p:spPr>
      </p:pic>
      <p:sp>
        <p:nvSpPr>
          <p:cNvPr id="3" name="Rectangle 11">
            <a:extLst>
              <a:ext uri="{FF2B5EF4-FFF2-40B4-BE49-F238E27FC236}">
                <a16:creationId xmlns:a16="http://schemas.microsoft.com/office/drawing/2014/main" id="{E9C59144-40F5-9B18-A0B7-FA287B299BF8}"/>
              </a:ext>
            </a:extLst>
          </p:cNvPr>
          <p:cNvSpPr>
            <a:spLocks noChangeArrowheads="1"/>
          </p:cNvSpPr>
          <p:nvPr/>
        </p:nvSpPr>
        <p:spPr bwMode="gray">
          <a:xfrm>
            <a:off x="3419872" y="2204864"/>
            <a:ext cx="463550" cy="425594"/>
          </a:xfrm>
          <a:prstGeom prst="rect">
            <a:avLst/>
          </a:prstGeom>
          <a:solidFill>
            <a:srgbClr val="002649"/>
          </a:solidFill>
          <a:ln w="12700">
            <a:noFill/>
            <a:miter lim="800000"/>
            <a:headEnd/>
            <a:tailEnd/>
          </a:ln>
          <a:effectLst/>
        </p:spPr>
        <p:txBody>
          <a:bodyPr lIns="0" tIns="0" rIns="0" bIns="0" anchor="ctr"/>
          <a:lstStyle>
            <a:lvl1pPr defTabSz="801688">
              <a:defRPr sz="2400">
                <a:solidFill>
                  <a:schemeClr val="tx1"/>
                </a:solidFill>
                <a:latin typeface="Times New Roman" pitchFamily="18" charset="0"/>
              </a:defRPr>
            </a:lvl1pPr>
            <a:lvl2pPr marL="501650" defTabSz="801688">
              <a:defRPr sz="2400">
                <a:solidFill>
                  <a:schemeClr val="tx1"/>
                </a:solidFill>
                <a:latin typeface="Times New Roman" pitchFamily="18" charset="0"/>
              </a:defRPr>
            </a:lvl2pPr>
            <a:lvl3pPr marL="1001713" defTabSz="801688">
              <a:defRPr sz="2400">
                <a:solidFill>
                  <a:schemeClr val="tx1"/>
                </a:solidFill>
                <a:latin typeface="Times New Roman" pitchFamily="18" charset="0"/>
              </a:defRPr>
            </a:lvl3pPr>
            <a:lvl4pPr marL="1503363" defTabSz="801688">
              <a:defRPr sz="2400">
                <a:solidFill>
                  <a:schemeClr val="tx1"/>
                </a:solidFill>
                <a:latin typeface="Times New Roman" pitchFamily="18" charset="0"/>
              </a:defRPr>
            </a:lvl4pPr>
            <a:lvl5pPr marL="2003425" defTabSz="801688">
              <a:defRPr sz="2400">
                <a:solidFill>
                  <a:schemeClr val="tx1"/>
                </a:solidFill>
                <a:latin typeface="Times New Roman" pitchFamily="18" charset="0"/>
              </a:defRPr>
            </a:lvl5pPr>
            <a:lvl6pPr marL="2460625" defTabSz="801688" fontAlgn="base">
              <a:spcBef>
                <a:spcPct val="0"/>
              </a:spcBef>
              <a:spcAft>
                <a:spcPct val="0"/>
              </a:spcAft>
              <a:defRPr sz="2400">
                <a:solidFill>
                  <a:schemeClr val="tx1"/>
                </a:solidFill>
                <a:latin typeface="Times New Roman" pitchFamily="18" charset="0"/>
              </a:defRPr>
            </a:lvl6pPr>
            <a:lvl7pPr marL="2917825" defTabSz="801688" fontAlgn="base">
              <a:spcBef>
                <a:spcPct val="0"/>
              </a:spcBef>
              <a:spcAft>
                <a:spcPct val="0"/>
              </a:spcAft>
              <a:defRPr sz="2400">
                <a:solidFill>
                  <a:schemeClr val="tx1"/>
                </a:solidFill>
                <a:latin typeface="Times New Roman" pitchFamily="18" charset="0"/>
              </a:defRPr>
            </a:lvl7pPr>
            <a:lvl8pPr marL="3375025" defTabSz="801688" fontAlgn="base">
              <a:spcBef>
                <a:spcPct val="0"/>
              </a:spcBef>
              <a:spcAft>
                <a:spcPct val="0"/>
              </a:spcAft>
              <a:defRPr sz="2400">
                <a:solidFill>
                  <a:schemeClr val="tx1"/>
                </a:solidFill>
                <a:latin typeface="Times New Roman" pitchFamily="18" charset="0"/>
              </a:defRPr>
            </a:lvl8pPr>
            <a:lvl9pPr marL="3832225" defTabSz="801688" fontAlgn="base">
              <a:spcBef>
                <a:spcPct val="0"/>
              </a:spcBef>
              <a:spcAft>
                <a:spcPct val="0"/>
              </a:spcAft>
              <a:defRPr sz="2400">
                <a:solidFill>
                  <a:schemeClr val="tx1"/>
                </a:solidFill>
                <a:latin typeface="Times New Roman" pitchFamily="18" charset="0"/>
              </a:defRPr>
            </a:lvl9pPr>
          </a:lstStyle>
          <a:p>
            <a:pPr algn="ctr" eaLnBrk="0" fontAlgn="base" hangingPunct="0">
              <a:spcBef>
                <a:spcPct val="0"/>
              </a:spcBef>
              <a:spcAft>
                <a:spcPct val="0"/>
              </a:spcAft>
              <a:defRPr/>
            </a:pPr>
            <a:r>
              <a:rPr lang="en-US" altLang="en-US" sz="3000" b="1" kern="0" noProof="1">
                <a:solidFill>
                  <a:srgbClr val="FFFFFF"/>
                </a:solidFill>
                <a:latin typeface="Calibri"/>
              </a:rPr>
              <a:t>3</a:t>
            </a:r>
          </a:p>
        </p:txBody>
      </p:sp>
    </p:spTree>
    <p:extLst>
      <p:ext uri="{BB962C8B-B14F-4D97-AF65-F5344CB8AC3E}">
        <p14:creationId xmlns:p14="http://schemas.microsoft.com/office/powerpoint/2010/main" val="3056524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CA201-9CC1-3693-31D2-BE78BB6BCFFE}"/>
            </a:ext>
          </a:extLst>
        </p:cNvPr>
        <p:cNvGrpSpPr/>
        <p:nvPr/>
      </p:nvGrpSpPr>
      <p:grpSpPr>
        <a:xfrm>
          <a:off x="0" y="0"/>
          <a:ext cx="0" cy="0"/>
          <a:chOff x="0" y="0"/>
          <a:chExt cx="0" cy="0"/>
        </a:xfrm>
      </p:grpSpPr>
      <p:pic>
        <p:nvPicPr>
          <p:cNvPr id="2" name="Afbeelding 1" descr="Afbeelding met tekst, tafelgerei, bord, serviesgoed&#10;&#10;Automatisch gegenereerde beschrijving">
            <a:extLst>
              <a:ext uri="{FF2B5EF4-FFF2-40B4-BE49-F238E27FC236}">
                <a16:creationId xmlns:a16="http://schemas.microsoft.com/office/drawing/2014/main" id="{A40D23C2-FD39-45DE-A104-B2FC14571E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04" y="6237312"/>
            <a:ext cx="1779827" cy="461665"/>
          </a:xfrm>
          <a:prstGeom prst="rect">
            <a:avLst/>
          </a:prstGeom>
        </p:spPr>
      </p:pic>
      <p:sp>
        <p:nvSpPr>
          <p:cNvPr id="7" name="Tijdelijke aanduiding voor inhoud 2">
            <a:extLst>
              <a:ext uri="{FF2B5EF4-FFF2-40B4-BE49-F238E27FC236}">
                <a16:creationId xmlns:a16="http://schemas.microsoft.com/office/drawing/2014/main" id="{F626A5C6-F446-B2C6-AC37-7A6071A856A5}"/>
              </a:ext>
            </a:extLst>
          </p:cNvPr>
          <p:cNvSpPr>
            <a:spLocks noGrp="1"/>
          </p:cNvSpPr>
          <p:nvPr>
            <p:ph idx="1"/>
          </p:nvPr>
        </p:nvSpPr>
        <p:spPr>
          <a:xfrm>
            <a:off x="261864" y="159023"/>
            <a:ext cx="8424936" cy="4381947"/>
          </a:xfrm>
        </p:spPr>
        <p:txBody>
          <a:bodyPr>
            <a:noAutofit/>
          </a:bodyPr>
          <a:lstStyle/>
          <a:p>
            <a:pPr marL="0" indent="0">
              <a:lnSpc>
                <a:spcPct val="250000"/>
              </a:lnSpc>
              <a:buClr>
                <a:srgbClr val="006600"/>
              </a:buClr>
              <a:buNone/>
              <a:tabLst>
                <a:tab pos="2098675" algn="l"/>
              </a:tabLst>
            </a:pPr>
            <a:r>
              <a:rPr lang="en-GB" altLang="nl-BE" sz="2800" dirty="0">
                <a:solidFill>
                  <a:srgbClr val="002649"/>
                </a:solidFill>
                <a:latin typeface="AlternateGotNo2D" panose="00000500000000000000" pitchFamily="50" charset="0"/>
              </a:rPr>
              <a:t>STAPPENPLAN </a:t>
            </a:r>
            <a:endParaRPr lang="en-GB" altLang="nl-BE" sz="2000" dirty="0">
              <a:solidFill>
                <a:srgbClr val="002649"/>
              </a:solidFill>
              <a:latin typeface="Aptos" panose="020B0004020202020204" pitchFamily="34" charset="0"/>
            </a:endParaRPr>
          </a:p>
          <a:p>
            <a:pPr>
              <a:lnSpc>
                <a:spcPct val="250000"/>
              </a:lnSpc>
              <a:buClr>
                <a:srgbClr val="006600"/>
              </a:buClr>
              <a:tabLst>
                <a:tab pos="2098675" algn="l"/>
              </a:tabLst>
            </a:pPr>
            <a:r>
              <a:rPr lang="en-GB" altLang="nl-BE" sz="2000" dirty="0">
                <a:solidFill>
                  <a:srgbClr val="002649"/>
                </a:solidFill>
                <a:latin typeface="Aptos" panose="020B0004020202020204" pitchFamily="34" charset="0"/>
              </a:rPr>
              <a:t>Stap 1: </a:t>
            </a:r>
            <a:r>
              <a:rPr lang="en-GB" altLang="nl-BE" sz="2000" dirty="0" err="1">
                <a:solidFill>
                  <a:srgbClr val="002649"/>
                </a:solidFill>
                <a:latin typeface="Aptos" panose="020B0004020202020204" pitchFamily="34" charset="0"/>
              </a:rPr>
              <a:t>bepaal</a:t>
            </a:r>
            <a:r>
              <a:rPr lang="en-GB" altLang="nl-BE" sz="2000" dirty="0">
                <a:solidFill>
                  <a:srgbClr val="002649"/>
                </a:solidFill>
                <a:latin typeface="Aptos" panose="020B0004020202020204" pitchFamily="34" charset="0"/>
              </a:rPr>
              <a:t> wat de </a:t>
            </a:r>
            <a:r>
              <a:rPr lang="en-GB" altLang="nl-BE" sz="2000" dirty="0" err="1">
                <a:solidFill>
                  <a:srgbClr val="002649"/>
                </a:solidFill>
                <a:latin typeface="Aptos" panose="020B0004020202020204" pitchFamily="34" charset="0"/>
              </a:rPr>
              <a:t>finaliteit</a:t>
            </a:r>
            <a:r>
              <a:rPr lang="en-GB" altLang="nl-BE" sz="2000" dirty="0">
                <a:solidFill>
                  <a:srgbClr val="002649"/>
                </a:solidFill>
                <a:latin typeface="Aptos" panose="020B0004020202020204" pitchFamily="34" charset="0"/>
              </a:rPr>
              <a:t> is</a:t>
            </a:r>
          </a:p>
          <a:p>
            <a:pPr>
              <a:lnSpc>
                <a:spcPct val="250000"/>
              </a:lnSpc>
              <a:buClr>
                <a:srgbClr val="006600"/>
              </a:buClr>
              <a:tabLst>
                <a:tab pos="2098675" algn="l"/>
              </a:tabLst>
            </a:pPr>
            <a:r>
              <a:rPr lang="en-GB" altLang="nl-BE" sz="2000" dirty="0">
                <a:solidFill>
                  <a:srgbClr val="002649"/>
                </a:solidFill>
                <a:latin typeface="Aptos" panose="020B0004020202020204" pitchFamily="34" charset="0"/>
              </a:rPr>
              <a:t>Stap 2: </a:t>
            </a:r>
            <a:r>
              <a:rPr lang="en-GB" altLang="nl-BE" sz="2000" dirty="0" err="1">
                <a:solidFill>
                  <a:srgbClr val="002649"/>
                </a:solidFill>
                <a:latin typeface="Aptos" panose="020B0004020202020204" pitchFamily="34" charset="0"/>
              </a:rPr>
              <a:t>welke</a:t>
            </a:r>
            <a:r>
              <a:rPr lang="en-GB" altLang="nl-BE" sz="2000" dirty="0">
                <a:solidFill>
                  <a:srgbClr val="002649"/>
                </a:solidFill>
                <a:latin typeface="Aptos" panose="020B0004020202020204" pitchFamily="34" charset="0"/>
              </a:rPr>
              <a:t> soft skills </a:t>
            </a:r>
            <a:r>
              <a:rPr lang="en-GB" altLang="nl-BE" sz="2000" dirty="0" err="1">
                <a:solidFill>
                  <a:srgbClr val="002649"/>
                </a:solidFill>
                <a:latin typeface="Aptos" panose="020B0004020202020204" pitchFamily="34" charset="0"/>
              </a:rPr>
              <a:t>willen</a:t>
            </a:r>
            <a:r>
              <a:rPr lang="en-GB" altLang="nl-BE" sz="2000" dirty="0">
                <a:solidFill>
                  <a:srgbClr val="002649"/>
                </a:solidFill>
                <a:latin typeface="Aptos" panose="020B0004020202020204" pitchFamily="34" charset="0"/>
              </a:rPr>
              <a:t> we in </a:t>
            </a:r>
            <a:r>
              <a:rPr lang="en-GB" altLang="nl-BE" sz="2000" dirty="0" err="1">
                <a:solidFill>
                  <a:srgbClr val="002649"/>
                </a:solidFill>
                <a:latin typeface="Aptos" panose="020B0004020202020204" pitchFamily="34" charset="0"/>
              </a:rPr>
              <a:t>kaart</a:t>
            </a:r>
            <a:r>
              <a:rPr lang="en-GB" altLang="nl-BE" sz="2000" dirty="0">
                <a:solidFill>
                  <a:srgbClr val="002649"/>
                </a:solidFill>
                <a:latin typeface="Aptos" panose="020B0004020202020204" pitchFamily="34" charset="0"/>
              </a:rPr>
              <a:t> </a:t>
            </a:r>
            <a:r>
              <a:rPr lang="en-GB" altLang="nl-BE" sz="2000" dirty="0" err="1">
                <a:solidFill>
                  <a:srgbClr val="002649"/>
                </a:solidFill>
                <a:latin typeface="Aptos" panose="020B0004020202020204" pitchFamily="34" charset="0"/>
              </a:rPr>
              <a:t>brengen</a:t>
            </a:r>
            <a:r>
              <a:rPr lang="en-GB" altLang="nl-BE" sz="2000" dirty="0">
                <a:solidFill>
                  <a:srgbClr val="002649"/>
                </a:solidFill>
                <a:latin typeface="Aptos" panose="020B0004020202020204" pitchFamily="34" charset="0"/>
              </a:rPr>
              <a:t>? </a:t>
            </a:r>
          </a:p>
          <a:p>
            <a:endParaRPr lang="nl-BE" sz="2000" dirty="0"/>
          </a:p>
        </p:txBody>
      </p:sp>
      <p:pic>
        <p:nvPicPr>
          <p:cNvPr id="8" name="Afbeelding 7">
            <a:extLst>
              <a:ext uri="{FF2B5EF4-FFF2-40B4-BE49-F238E27FC236}">
                <a16:creationId xmlns:a16="http://schemas.microsoft.com/office/drawing/2014/main" id="{8C9AF16C-6B2C-33C0-12C0-CF77F6CC0C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68752" y="9128"/>
            <a:ext cx="2123728" cy="2123728"/>
          </a:xfrm>
          <a:prstGeom prst="rect">
            <a:avLst/>
          </a:prstGeom>
        </p:spPr>
      </p:pic>
    </p:spTree>
    <p:extLst>
      <p:ext uri="{BB962C8B-B14F-4D97-AF65-F5344CB8AC3E}">
        <p14:creationId xmlns:p14="http://schemas.microsoft.com/office/powerpoint/2010/main" val="290789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AF9EC-A5C3-AF8A-5B4F-5690BB6BF301}"/>
            </a:ext>
          </a:extLst>
        </p:cNvPr>
        <p:cNvGrpSpPr/>
        <p:nvPr/>
      </p:nvGrpSpPr>
      <p:grpSpPr>
        <a:xfrm>
          <a:off x="0" y="0"/>
          <a:ext cx="0" cy="0"/>
          <a:chOff x="0" y="0"/>
          <a:chExt cx="0" cy="0"/>
        </a:xfrm>
      </p:grpSpPr>
      <p:pic>
        <p:nvPicPr>
          <p:cNvPr id="2" name="Afbeelding 1" descr="Afbeelding met tekst, tafelgerei, bord, serviesgoed&#10;&#10;Automatisch gegenereerde beschrijving">
            <a:extLst>
              <a:ext uri="{FF2B5EF4-FFF2-40B4-BE49-F238E27FC236}">
                <a16:creationId xmlns:a16="http://schemas.microsoft.com/office/drawing/2014/main" id="{1FF5D911-576F-F515-367A-BD752CEF29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04" y="6237312"/>
            <a:ext cx="1779827" cy="461665"/>
          </a:xfrm>
          <a:prstGeom prst="rect">
            <a:avLst/>
          </a:prstGeom>
        </p:spPr>
      </p:pic>
      <p:sp>
        <p:nvSpPr>
          <p:cNvPr id="7" name="Tijdelijke aanduiding voor inhoud 2">
            <a:extLst>
              <a:ext uri="{FF2B5EF4-FFF2-40B4-BE49-F238E27FC236}">
                <a16:creationId xmlns:a16="http://schemas.microsoft.com/office/drawing/2014/main" id="{3A2DCE7A-5A34-C119-686D-E80ADD85B007}"/>
              </a:ext>
            </a:extLst>
          </p:cNvPr>
          <p:cNvSpPr>
            <a:spLocks noGrp="1"/>
          </p:cNvSpPr>
          <p:nvPr>
            <p:ph idx="1"/>
          </p:nvPr>
        </p:nvSpPr>
        <p:spPr>
          <a:xfrm>
            <a:off x="261864" y="159023"/>
            <a:ext cx="8424936" cy="4381947"/>
          </a:xfrm>
        </p:spPr>
        <p:txBody>
          <a:bodyPr>
            <a:noAutofit/>
          </a:bodyPr>
          <a:lstStyle/>
          <a:p>
            <a:pPr>
              <a:lnSpc>
                <a:spcPct val="250000"/>
              </a:lnSpc>
              <a:buClr>
                <a:srgbClr val="006600"/>
              </a:buClr>
              <a:tabLst>
                <a:tab pos="2098675" algn="l"/>
              </a:tabLst>
            </a:pPr>
            <a:r>
              <a:rPr lang="en-GB" altLang="nl-BE" sz="2000" dirty="0">
                <a:solidFill>
                  <a:srgbClr val="002649"/>
                </a:solidFill>
                <a:latin typeface="Aptos" panose="020B0004020202020204" pitchFamily="34" charset="0"/>
              </a:rPr>
              <a:t>Wat is </a:t>
            </a:r>
            <a:r>
              <a:rPr lang="en-GB" altLang="nl-BE" sz="2000" dirty="0" err="1">
                <a:solidFill>
                  <a:srgbClr val="002649"/>
                </a:solidFill>
                <a:latin typeface="Aptos" panose="020B0004020202020204" pitchFamily="34" charset="0"/>
              </a:rPr>
              <a:t>een</a:t>
            </a:r>
            <a:r>
              <a:rPr lang="en-GB" altLang="nl-BE" sz="2000" dirty="0">
                <a:solidFill>
                  <a:srgbClr val="002649"/>
                </a:solidFill>
                <a:latin typeface="Aptos" panose="020B0004020202020204" pitchFamily="34" charset="0"/>
              </a:rPr>
              <a:t> </a:t>
            </a:r>
            <a:r>
              <a:rPr lang="en-GB" altLang="nl-BE" sz="2000" dirty="0" err="1">
                <a:solidFill>
                  <a:srgbClr val="002649"/>
                </a:solidFill>
                <a:latin typeface="Aptos" panose="020B0004020202020204" pitchFamily="34" charset="0"/>
              </a:rPr>
              <a:t>goede</a:t>
            </a:r>
            <a:r>
              <a:rPr lang="en-GB" altLang="nl-BE" sz="2000" dirty="0">
                <a:solidFill>
                  <a:srgbClr val="002649"/>
                </a:solidFill>
                <a:latin typeface="Aptos" panose="020B0004020202020204" pitchFamily="34" charset="0"/>
              </a:rPr>
              <a:t> </a:t>
            </a:r>
            <a:r>
              <a:rPr lang="en-GB" altLang="nl-BE" sz="2000" dirty="0" err="1">
                <a:solidFill>
                  <a:srgbClr val="002649"/>
                </a:solidFill>
                <a:latin typeface="Aptos" panose="020B0004020202020204" pitchFamily="34" charset="0"/>
              </a:rPr>
              <a:t>presteerder</a:t>
            </a:r>
            <a:r>
              <a:rPr lang="en-GB" altLang="nl-BE" sz="2000" dirty="0">
                <a:solidFill>
                  <a:srgbClr val="002649"/>
                </a:solidFill>
                <a:latin typeface="Aptos" panose="020B0004020202020204" pitchFamily="34" charset="0"/>
              </a:rPr>
              <a:t>? </a:t>
            </a:r>
          </a:p>
          <a:p>
            <a:pPr>
              <a:lnSpc>
                <a:spcPct val="250000"/>
              </a:lnSpc>
              <a:buClr>
                <a:srgbClr val="006600"/>
              </a:buClr>
              <a:tabLst>
                <a:tab pos="2098675" algn="l"/>
              </a:tabLst>
            </a:pPr>
            <a:r>
              <a:rPr lang="en-GB" altLang="nl-BE" sz="2000" dirty="0">
                <a:solidFill>
                  <a:srgbClr val="002649"/>
                </a:solidFill>
                <a:latin typeface="Aptos" panose="020B0004020202020204" pitchFamily="34" charset="0"/>
              </a:rPr>
              <a:t>En </a:t>
            </a:r>
            <a:r>
              <a:rPr lang="en-GB" altLang="nl-BE" sz="2000" dirty="0" err="1">
                <a:solidFill>
                  <a:srgbClr val="002649"/>
                </a:solidFill>
                <a:latin typeface="Aptos" panose="020B0004020202020204" pitchFamily="34" charset="0"/>
              </a:rPr>
              <a:t>wanneer</a:t>
            </a:r>
            <a:r>
              <a:rPr lang="en-GB" altLang="nl-BE" sz="2000" dirty="0">
                <a:solidFill>
                  <a:srgbClr val="002649"/>
                </a:solidFill>
                <a:latin typeface="Aptos" panose="020B0004020202020204" pitchFamily="34" charset="0"/>
              </a:rPr>
              <a:t> </a:t>
            </a:r>
            <a:r>
              <a:rPr lang="en-GB" altLang="nl-BE" sz="2000" dirty="0" err="1">
                <a:solidFill>
                  <a:srgbClr val="002649"/>
                </a:solidFill>
                <a:latin typeface="Aptos" panose="020B0004020202020204" pitchFamily="34" charset="0"/>
              </a:rPr>
              <a:t>geen</a:t>
            </a:r>
            <a:r>
              <a:rPr lang="en-GB" altLang="nl-BE" sz="2000" dirty="0">
                <a:solidFill>
                  <a:srgbClr val="002649"/>
                </a:solidFill>
                <a:latin typeface="Aptos" panose="020B0004020202020204" pitchFamily="34" charset="0"/>
              </a:rPr>
              <a:t> </a:t>
            </a:r>
            <a:r>
              <a:rPr lang="en-GB" altLang="nl-BE" sz="2000" dirty="0" err="1">
                <a:solidFill>
                  <a:srgbClr val="002649"/>
                </a:solidFill>
                <a:latin typeface="Aptos" panose="020B0004020202020204" pitchFamily="34" charset="0"/>
              </a:rPr>
              <a:t>succes</a:t>
            </a:r>
            <a:r>
              <a:rPr lang="en-GB" altLang="nl-BE" sz="2000" dirty="0">
                <a:solidFill>
                  <a:srgbClr val="002649"/>
                </a:solidFill>
                <a:latin typeface="Aptos" panose="020B0004020202020204" pitchFamily="34" charset="0"/>
              </a:rPr>
              <a:t>?</a:t>
            </a:r>
          </a:p>
          <a:p>
            <a:pPr>
              <a:lnSpc>
                <a:spcPct val="250000"/>
              </a:lnSpc>
              <a:buClr>
                <a:srgbClr val="006600"/>
              </a:buClr>
              <a:tabLst>
                <a:tab pos="2098675" algn="l"/>
              </a:tabLst>
            </a:pPr>
            <a:r>
              <a:rPr lang="en-GB" altLang="nl-BE" sz="2000" dirty="0">
                <a:solidFill>
                  <a:srgbClr val="002649"/>
                </a:solidFill>
                <a:latin typeface="Aptos" panose="020B0004020202020204" pitchFamily="34" charset="0"/>
              </a:rPr>
              <a:t>Wat </a:t>
            </a:r>
            <a:r>
              <a:rPr lang="en-GB" altLang="nl-BE" sz="2000" dirty="0" err="1">
                <a:solidFill>
                  <a:srgbClr val="002649"/>
                </a:solidFill>
                <a:latin typeface="Aptos" panose="020B0004020202020204" pitchFamily="34" charset="0"/>
              </a:rPr>
              <a:t>kenmerkt</a:t>
            </a:r>
            <a:r>
              <a:rPr lang="en-GB" altLang="nl-BE" sz="2000" dirty="0">
                <a:solidFill>
                  <a:srgbClr val="002649"/>
                </a:solidFill>
                <a:latin typeface="Aptos" panose="020B0004020202020204" pitchFamily="34" charset="0"/>
              </a:rPr>
              <a:t> </a:t>
            </a:r>
            <a:r>
              <a:rPr lang="en-GB" altLang="nl-BE" sz="2000" dirty="0" err="1">
                <a:solidFill>
                  <a:srgbClr val="002649"/>
                </a:solidFill>
                <a:latin typeface="Aptos" panose="020B0004020202020204" pitchFamily="34" charset="0"/>
              </a:rPr>
              <a:t>vandaag</a:t>
            </a:r>
            <a:r>
              <a:rPr lang="en-GB" altLang="nl-BE" sz="2000" dirty="0">
                <a:solidFill>
                  <a:srgbClr val="002649"/>
                </a:solidFill>
                <a:latin typeface="Aptos" panose="020B0004020202020204" pitchFamily="34" charset="0"/>
              </a:rPr>
              <a:t> </a:t>
            </a:r>
            <a:r>
              <a:rPr lang="en-GB" altLang="nl-BE" sz="2000" dirty="0" err="1">
                <a:solidFill>
                  <a:srgbClr val="002649"/>
                </a:solidFill>
                <a:latin typeface="Aptos" panose="020B0004020202020204" pitchFamily="34" charset="0"/>
              </a:rPr>
              <a:t>een</a:t>
            </a:r>
            <a:r>
              <a:rPr lang="en-GB" altLang="nl-BE" sz="2000" dirty="0">
                <a:solidFill>
                  <a:srgbClr val="002649"/>
                </a:solidFill>
                <a:latin typeface="Aptos" panose="020B0004020202020204" pitchFamily="34" charset="0"/>
              </a:rPr>
              <a:t> </a:t>
            </a:r>
            <a:r>
              <a:rPr lang="en-GB" altLang="nl-BE" sz="2000" dirty="0" err="1">
                <a:solidFill>
                  <a:srgbClr val="002649"/>
                </a:solidFill>
                <a:latin typeface="Aptos" panose="020B0004020202020204" pitchFamily="34" charset="0"/>
              </a:rPr>
              <a:t>fantastische</a:t>
            </a:r>
            <a:r>
              <a:rPr lang="en-GB" altLang="nl-BE" sz="2000" dirty="0">
                <a:solidFill>
                  <a:srgbClr val="002649"/>
                </a:solidFill>
                <a:latin typeface="Aptos" panose="020B0004020202020204" pitchFamily="34" charset="0"/>
              </a:rPr>
              <a:t>…? </a:t>
            </a:r>
          </a:p>
          <a:p>
            <a:pPr>
              <a:lnSpc>
                <a:spcPct val="250000"/>
              </a:lnSpc>
              <a:buClr>
                <a:srgbClr val="006600"/>
              </a:buClr>
              <a:tabLst>
                <a:tab pos="2098675" algn="l"/>
              </a:tabLst>
            </a:pPr>
            <a:r>
              <a:rPr lang="en-GB" altLang="nl-BE" sz="2000" dirty="0">
                <a:solidFill>
                  <a:srgbClr val="002649"/>
                </a:solidFill>
                <a:latin typeface="Aptos" panose="020B0004020202020204" pitchFamily="34" charset="0"/>
              </a:rPr>
              <a:t>Wat </a:t>
            </a:r>
            <a:r>
              <a:rPr lang="en-GB" altLang="nl-BE" sz="2000" dirty="0" err="1">
                <a:solidFill>
                  <a:srgbClr val="002649"/>
                </a:solidFill>
                <a:latin typeface="Aptos" panose="020B0004020202020204" pitchFamily="34" charset="0"/>
              </a:rPr>
              <a:t>zijn</a:t>
            </a:r>
            <a:r>
              <a:rPr lang="en-GB" altLang="nl-BE" sz="2000" dirty="0">
                <a:solidFill>
                  <a:srgbClr val="002649"/>
                </a:solidFill>
                <a:latin typeface="Aptos" panose="020B0004020202020204" pitchFamily="34" charset="0"/>
              </a:rPr>
              <a:t> de </a:t>
            </a:r>
            <a:r>
              <a:rPr lang="en-GB" altLang="nl-BE" sz="2000" dirty="0" err="1">
                <a:solidFill>
                  <a:srgbClr val="002649"/>
                </a:solidFill>
                <a:latin typeface="Aptos" panose="020B0004020202020204" pitchFamily="34" charset="0"/>
              </a:rPr>
              <a:t>momenten</a:t>
            </a:r>
            <a:r>
              <a:rPr lang="en-GB" altLang="nl-BE" sz="2000" dirty="0">
                <a:solidFill>
                  <a:srgbClr val="002649"/>
                </a:solidFill>
                <a:latin typeface="Aptos" panose="020B0004020202020204" pitchFamily="34" charset="0"/>
              </a:rPr>
              <a:t> </a:t>
            </a:r>
            <a:r>
              <a:rPr lang="en-GB" altLang="nl-BE" sz="2000" dirty="0" err="1">
                <a:solidFill>
                  <a:srgbClr val="002649"/>
                </a:solidFill>
                <a:latin typeface="Aptos" panose="020B0004020202020204" pitchFamily="34" charset="0"/>
              </a:rPr>
              <a:t>waarop</a:t>
            </a:r>
            <a:r>
              <a:rPr lang="en-GB" altLang="nl-BE" sz="2000" dirty="0">
                <a:solidFill>
                  <a:srgbClr val="002649"/>
                </a:solidFill>
                <a:latin typeface="Aptos" panose="020B0004020202020204" pitchFamily="34" charset="0"/>
              </a:rPr>
              <a:t> </a:t>
            </a:r>
            <a:r>
              <a:rPr lang="en-GB" altLang="nl-BE" sz="2000" dirty="0" err="1">
                <a:solidFill>
                  <a:srgbClr val="002649"/>
                </a:solidFill>
                <a:latin typeface="Aptos" panose="020B0004020202020204" pitchFamily="34" charset="0"/>
              </a:rPr>
              <a:t>deze</a:t>
            </a:r>
            <a:r>
              <a:rPr lang="en-GB" altLang="nl-BE" sz="2000" dirty="0">
                <a:solidFill>
                  <a:srgbClr val="002649"/>
                </a:solidFill>
                <a:latin typeface="Aptos" panose="020B0004020202020204" pitchFamily="34" charset="0"/>
              </a:rPr>
              <a:t> </a:t>
            </a:r>
            <a:r>
              <a:rPr lang="en-GB" altLang="nl-BE" sz="2000" dirty="0" err="1">
                <a:solidFill>
                  <a:srgbClr val="002649"/>
                </a:solidFill>
                <a:latin typeface="Aptos" panose="020B0004020202020204" pitchFamily="34" charset="0"/>
              </a:rPr>
              <a:t>persoon</a:t>
            </a:r>
            <a:r>
              <a:rPr lang="en-GB" altLang="nl-BE" sz="2000" dirty="0">
                <a:solidFill>
                  <a:srgbClr val="002649"/>
                </a:solidFill>
                <a:latin typeface="Aptos" panose="020B0004020202020204" pitchFamily="34" charset="0"/>
              </a:rPr>
              <a:t> het </a:t>
            </a:r>
            <a:r>
              <a:rPr lang="en-GB" altLang="nl-BE" sz="2000" dirty="0" err="1">
                <a:solidFill>
                  <a:srgbClr val="002649"/>
                </a:solidFill>
                <a:latin typeface="Aptos" panose="020B0004020202020204" pitchFamily="34" charset="0"/>
              </a:rPr>
              <a:t>verschil</a:t>
            </a:r>
            <a:r>
              <a:rPr lang="en-GB" altLang="nl-BE" sz="2000" dirty="0">
                <a:solidFill>
                  <a:srgbClr val="002649"/>
                </a:solidFill>
                <a:latin typeface="Aptos" panose="020B0004020202020204" pitchFamily="34" charset="0"/>
              </a:rPr>
              <a:t> </a:t>
            </a:r>
            <a:r>
              <a:rPr lang="en-GB" altLang="nl-BE" sz="2000" dirty="0" err="1">
                <a:solidFill>
                  <a:srgbClr val="002649"/>
                </a:solidFill>
                <a:latin typeface="Aptos" panose="020B0004020202020204" pitchFamily="34" charset="0"/>
              </a:rPr>
              <a:t>zal</a:t>
            </a:r>
            <a:r>
              <a:rPr lang="en-GB" altLang="nl-BE" sz="2000" dirty="0">
                <a:solidFill>
                  <a:srgbClr val="002649"/>
                </a:solidFill>
                <a:latin typeface="Aptos" panose="020B0004020202020204" pitchFamily="34" charset="0"/>
              </a:rPr>
              <a:t> </a:t>
            </a:r>
            <a:r>
              <a:rPr lang="en-GB" altLang="nl-BE" sz="2000" dirty="0" err="1">
                <a:solidFill>
                  <a:srgbClr val="002649"/>
                </a:solidFill>
                <a:latin typeface="Aptos" panose="020B0004020202020204" pitchFamily="34" charset="0"/>
              </a:rPr>
              <a:t>maken</a:t>
            </a:r>
            <a:r>
              <a:rPr lang="en-GB" altLang="nl-BE" sz="2000" dirty="0">
                <a:solidFill>
                  <a:srgbClr val="002649"/>
                </a:solidFill>
                <a:latin typeface="Aptos" panose="020B0004020202020204" pitchFamily="34" charset="0"/>
              </a:rPr>
              <a:t>? </a:t>
            </a:r>
          </a:p>
          <a:p>
            <a:pPr>
              <a:lnSpc>
                <a:spcPct val="250000"/>
              </a:lnSpc>
              <a:buClr>
                <a:srgbClr val="006600"/>
              </a:buClr>
              <a:tabLst>
                <a:tab pos="2098675" algn="l"/>
              </a:tabLst>
            </a:pPr>
            <a:r>
              <a:rPr lang="en-GB" altLang="nl-BE" sz="2000" dirty="0" err="1">
                <a:solidFill>
                  <a:srgbClr val="002649"/>
                </a:solidFill>
                <a:latin typeface="Aptos" panose="020B0004020202020204" pitchFamily="34" charset="0"/>
              </a:rPr>
              <a:t>Geeft</a:t>
            </a:r>
            <a:r>
              <a:rPr lang="en-GB" altLang="nl-BE" sz="2000" dirty="0">
                <a:solidFill>
                  <a:srgbClr val="002649"/>
                </a:solidFill>
                <a:latin typeface="Aptos" panose="020B0004020202020204" pitchFamily="34" charset="0"/>
              </a:rPr>
              <a:t> de </a:t>
            </a:r>
            <a:r>
              <a:rPr lang="en-GB" altLang="nl-BE" sz="2000" dirty="0" err="1">
                <a:solidFill>
                  <a:srgbClr val="002649"/>
                </a:solidFill>
                <a:latin typeface="Aptos" panose="020B0004020202020204" pitchFamily="34" charset="0"/>
              </a:rPr>
              <a:t>persoon</a:t>
            </a:r>
            <a:r>
              <a:rPr lang="en-GB" altLang="nl-BE" sz="2000" dirty="0">
                <a:solidFill>
                  <a:srgbClr val="002649"/>
                </a:solidFill>
                <a:latin typeface="Aptos" panose="020B0004020202020204" pitchFamily="34" charset="0"/>
              </a:rPr>
              <a:t> </a:t>
            </a:r>
            <a:r>
              <a:rPr lang="en-GB" altLang="nl-BE" sz="2000" dirty="0" err="1">
                <a:solidFill>
                  <a:srgbClr val="002649"/>
                </a:solidFill>
                <a:latin typeface="Aptos" panose="020B0004020202020204" pitchFamily="34" charset="0"/>
              </a:rPr>
              <a:t>leiding</a:t>
            </a:r>
            <a:r>
              <a:rPr lang="en-GB" altLang="nl-BE" sz="2000" dirty="0">
                <a:solidFill>
                  <a:srgbClr val="002649"/>
                </a:solidFill>
                <a:latin typeface="Aptos" panose="020B0004020202020204" pitchFamily="34" charset="0"/>
              </a:rPr>
              <a:t>? Wat is </a:t>
            </a:r>
            <a:r>
              <a:rPr lang="en-GB" altLang="nl-BE" sz="2000" dirty="0" err="1">
                <a:solidFill>
                  <a:srgbClr val="002649"/>
                </a:solidFill>
                <a:latin typeface="Aptos" panose="020B0004020202020204" pitchFamily="34" charset="0"/>
              </a:rPr>
              <a:t>daarin</a:t>
            </a:r>
            <a:r>
              <a:rPr lang="en-GB" altLang="nl-BE" sz="2000" dirty="0">
                <a:solidFill>
                  <a:srgbClr val="002649"/>
                </a:solidFill>
                <a:latin typeface="Aptos" panose="020B0004020202020204" pitchFamily="34" charset="0"/>
              </a:rPr>
              <a:t> van </a:t>
            </a:r>
            <a:r>
              <a:rPr lang="en-GB" altLang="nl-BE" sz="2000" dirty="0" err="1">
                <a:solidFill>
                  <a:srgbClr val="002649"/>
                </a:solidFill>
                <a:latin typeface="Aptos" panose="020B0004020202020204" pitchFamily="34" charset="0"/>
              </a:rPr>
              <a:t>tel</a:t>
            </a:r>
            <a:r>
              <a:rPr lang="en-GB" altLang="nl-BE" sz="2000" dirty="0">
                <a:solidFill>
                  <a:srgbClr val="002649"/>
                </a:solidFill>
                <a:latin typeface="Aptos" panose="020B0004020202020204" pitchFamily="34" charset="0"/>
              </a:rPr>
              <a:t>? </a:t>
            </a:r>
          </a:p>
          <a:p>
            <a:pPr>
              <a:lnSpc>
                <a:spcPct val="250000"/>
              </a:lnSpc>
              <a:buClr>
                <a:srgbClr val="006600"/>
              </a:buClr>
              <a:tabLst>
                <a:tab pos="2098675" algn="l"/>
              </a:tabLst>
            </a:pPr>
            <a:r>
              <a:rPr lang="en-GB" altLang="nl-BE" sz="2000" dirty="0">
                <a:solidFill>
                  <a:srgbClr val="002649"/>
                </a:solidFill>
                <a:latin typeface="Aptos" panose="020B0004020202020204" pitchFamily="34" charset="0"/>
              </a:rPr>
              <a:t>Welke </a:t>
            </a:r>
            <a:r>
              <a:rPr lang="en-GB" altLang="nl-BE" sz="2000" dirty="0" err="1">
                <a:solidFill>
                  <a:srgbClr val="002649"/>
                </a:solidFill>
                <a:latin typeface="Aptos" panose="020B0004020202020204" pitchFamily="34" charset="0"/>
              </a:rPr>
              <a:t>situaties</a:t>
            </a:r>
            <a:r>
              <a:rPr lang="en-GB" altLang="nl-BE" sz="2000" dirty="0">
                <a:solidFill>
                  <a:srgbClr val="002649"/>
                </a:solidFill>
                <a:latin typeface="Aptos" panose="020B0004020202020204" pitchFamily="34" charset="0"/>
              </a:rPr>
              <a:t> </a:t>
            </a:r>
            <a:r>
              <a:rPr lang="en-GB" altLang="nl-BE" sz="2000" dirty="0" err="1">
                <a:solidFill>
                  <a:srgbClr val="002649"/>
                </a:solidFill>
                <a:latin typeface="Aptos" panose="020B0004020202020204" pitchFamily="34" charset="0"/>
              </a:rPr>
              <a:t>komen</a:t>
            </a:r>
            <a:r>
              <a:rPr lang="en-GB" altLang="nl-BE" sz="2000" dirty="0">
                <a:solidFill>
                  <a:srgbClr val="002649"/>
                </a:solidFill>
                <a:latin typeface="Aptos" panose="020B0004020202020204" pitchFamily="34" charset="0"/>
              </a:rPr>
              <a:t> </a:t>
            </a:r>
            <a:r>
              <a:rPr lang="en-GB" altLang="nl-BE" sz="2000" dirty="0" err="1">
                <a:solidFill>
                  <a:srgbClr val="002649"/>
                </a:solidFill>
                <a:latin typeface="Aptos" panose="020B0004020202020204" pitchFamily="34" charset="0"/>
              </a:rPr>
              <a:t>vaak</a:t>
            </a:r>
            <a:r>
              <a:rPr lang="en-GB" altLang="nl-BE" sz="2000" dirty="0">
                <a:solidFill>
                  <a:srgbClr val="002649"/>
                </a:solidFill>
                <a:latin typeface="Aptos" panose="020B0004020202020204" pitchFamily="34" charset="0"/>
              </a:rPr>
              <a:t> </a:t>
            </a:r>
            <a:r>
              <a:rPr lang="en-GB" altLang="nl-BE" sz="2000" dirty="0" err="1">
                <a:solidFill>
                  <a:srgbClr val="002649"/>
                </a:solidFill>
                <a:latin typeface="Aptos" panose="020B0004020202020204" pitchFamily="34" charset="0"/>
              </a:rPr>
              <a:t>voor</a:t>
            </a:r>
            <a:r>
              <a:rPr lang="en-GB" altLang="nl-BE" sz="2000" dirty="0">
                <a:solidFill>
                  <a:srgbClr val="002649"/>
                </a:solidFill>
                <a:latin typeface="Aptos" panose="020B0004020202020204" pitchFamily="34" charset="0"/>
              </a:rPr>
              <a:t>? </a:t>
            </a:r>
          </a:p>
          <a:p>
            <a:pPr>
              <a:lnSpc>
                <a:spcPct val="250000"/>
              </a:lnSpc>
              <a:buClr>
                <a:srgbClr val="006600"/>
              </a:buClr>
              <a:tabLst>
                <a:tab pos="2098675" algn="l"/>
              </a:tabLst>
            </a:pPr>
            <a:r>
              <a:rPr lang="en-GB" altLang="nl-BE" sz="2000" dirty="0" err="1">
                <a:solidFill>
                  <a:srgbClr val="002649"/>
                </a:solidFill>
                <a:latin typeface="Aptos" panose="020B0004020202020204" pitchFamily="34" charset="0"/>
              </a:rPr>
              <a:t>Wanneer</a:t>
            </a:r>
            <a:r>
              <a:rPr lang="en-GB" altLang="nl-BE" sz="2000" dirty="0">
                <a:solidFill>
                  <a:srgbClr val="002649"/>
                </a:solidFill>
                <a:latin typeface="Aptos" panose="020B0004020202020204" pitchFamily="34" charset="0"/>
              </a:rPr>
              <a:t> </a:t>
            </a:r>
            <a:r>
              <a:rPr lang="en-GB" altLang="nl-BE" sz="2000" dirty="0" err="1">
                <a:solidFill>
                  <a:srgbClr val="002649"/>
                </a:solidFill>
                <a:latin typeface="Aptos" panose="020B0004020202020204" pitchFamily="34" charset="0"/>
              </a:rPr>
              <a:t>zal</a:t>
            </a:r>
            <a:r>
              <a:rPr lang="en-GB" altLang="nl-BE" sz="2000" dirty="0">
                <a:solidFill>
                  <a:srgbClr val="002649"/>
                </a:solidFill>
                <a:latin typeface="Aptos" panose="020B0004020202020204" pitchFamily="34" charset="0"/>
              </a:rPr>
              <a:t> het </a:t>
            </a:r>
            <a:r>
              <a:rPr lang="en-GB" altLang="nl-BE" sz="2000" dirty="0" err="1">
                <a:solidFill>
                  <a:srgbClr val="002649"/>
                </a:solidFill>
                <a:latin typeface="Aptos" panose="020B0004020202020204" pitchFamily="34" charset="0"/>
              </a:rPr>
              <a:t>spannend</a:t>
            </a:r>
            <a:r>
              <a:rPr lang="en-GB" altLang="nl-BE" sz="2000" dirty="0">
                <a:solidFill>
                  <a:srgbClr val="002649"/>
                </a:solidFill>
                <a:latin typeface="Aptos" panose="020B0004020202020204" pitchFamily="34" charset="0"/>
              </a:rPr>
              <a:t> </a:t>
            </a:r>
            <a:r>
              <a:rPr lang="en-GB" altLang="nl-BE" sz="2000" dirty="0" err="1">
                <a:solidFill>
                  <a:srgbClr val="002649"/>
                </a:solidFill>
                <a:latin typeface="Aptos" panose="020B0004020202020204" pitchFamily="34" charset="0"/>
              </a:rPr>
              <a:t>zijn</a:t>
            </a:r>
            <a:r>
              <a:rPr lang="en-GB" altLang="nl-BE" sz="2000" dirty="0">
                <a:solidFill>
                  <a:srgbClr val="002649"/>
                </a:solidFill>
                <a:latin typeface="Aptos" panose="020B0004020202020204" pitchFamily="34" charset="0"/>
              </a:rPr>
              <a:t> in de </a:t>
            </a:r>
            <a:r>
              <a:rPr lang="en-GB" altLang="nl-BE" sz="2000" dirty="0" err="1">
                <a:solidFill>
                  <a:srgbClr val="002649"/>
                </a:solidFill>
                <a:latin typeface="Aptos" panose="020B0004020202020204" pitchFamily="34" charset="0"/>
              </a:rPr>
              <a:t>functie</a:t>
            </a:r>
            <a:r>
              <a:rPr lang="en-GB" altLang="nl-BE" sz="2000" dirty="0">
                <a:solidFill>
                  <a:srgbClr val="002649"/>
                </a:solidFill>
                <a:latin typeface="Aptos" panose="020B0004020202020204" pitchFamily="34" charset="0"/>
              </a:rPr>
              <a:t>?</a:t>
            </a:r>
          </a:p>
          <a:p>
            <a:endParaRPr lang="nl-BE" sz="2000" dirty="0"/>
          </a:p>
        </p:txBody>
      </p:sp>
      <p:sp>
        <p:nvSpPr>
          <p:cNvPr id="5" name="Gedachtewolkje: wolk 4">
            <a:extLst>
              <a:ext uri="{FF2B5EF4-FFF2-40B4-BE49-F238E27FC236}">
                <a16:creationId xmlns:a16="http://schemas.microsoft.com/office/drawing/2014/main" id="{450E45BD-FC76-E113-5E4D-8707718CB98C}"/>
              </a:ext>
            </a:extLst>
          </p:cNvPr>
          <p:cNvSpPr/>
          <p:nvPr/>
        </p:nvSpPr>
        <p:spPr>
          <a:xfrm rot="20739616" flipH="1">
            <a:off x="6270491" y="5137010"/>
            <a:ext cx="2926635" cy="1448412"/>
          </a:xfrm>
          <a:prstGeom prst="cloudCallout">
            <a:avLst/>
          </a:prstGeom>
          <a:solidFill>
            <a:srgbClr val="57A54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p>
        </p:txBody>
      </p:sp>
      <p:sp>
        <p:nvSpPr>
          <p:cNvPr id="6" name="Tekstvak 5">
            <a:extLst>
              <a:ext uri="{FF2B5EF4-FFF2-40B4-BE49-F238E27FC236}">
                <a16:creationId xmlns:a16="http://schemas.microsoft.com/office/drawing/2014/main" id="{BD5BF58C-A02B-3A3E-4F51-F5B59EBF2153}"/>
              </a:ext>
            </a:extLst>
          </p:cNvPr>
          <p:cNvSpPr txBox="1"/>
          <p:nvPr/>
        </p:nvSpPr>
        <p:spPr>
          <a:xfrm>
            <a:off x="5580110" y="5661248"/>
            <a:ext cx="4307396" cy="661720"/>
          </a:xfrm>
          <a:prstGeom prst="rect">
            <a:avLst/>
          </a:prstGeom>
          <a:noFill/>
        </p:spPr>
        <p:txBody>
          <a:bodyPr wrap="square">
            <a:spAutoFit/>
          </a:bodyPr>
          <a:lstStyle/>
          <a:p>
            <a:pPr indent="-114300" algn="ctr">
              <a:spcAft>
                <a:spcPts val="600"/>
              </a:spcAft>
            </a:pPr>
            <a:r>
              <a:rPr lang="nl-NL" sz="1600" dirty="0">
                <a:solidFill>
                  <a:schemeClr val="bg1"/>
                </a:solidFill>
                <a:sym typeface="Wingdings" panose="05000000000000000000" pitchFamily="2" charset="2"/>
              </a:rPr>
              <a:t>Luidop redeneren </a:t>
            </a:r>
          </a:p>
          <a:p>
            <a:pPr indent="-114300" algn="ctr">
              <a:spcAft>
                <a:spcPts val="600"/>
              </a:spcAft>
            </a:pPr>
            <a:endParaRPr lang="nl-BE" sz="1600" dirty="0">
              <a:solidFill>
                <a:schemeClr val="bg1"/>
              </a:solidFill>
            </a:endParaRPr>
          </a:p>
        </p:txBody>
      </p:sp>
    </p:spTree>
    <p:extLst>
      <p:ext uri="{BB962C8B-B14F-4D97-AF65-F5344CB8AC3E}">
        <p14:creationId xmlns:p14="http://schemas.microsoft.com/office/powerpoint/2010/main" val="1425517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B172B"/>
        </a:solidFill>
        <a:effectLst/>
      </p:bgPr>
    </p:bg>
    <p:spTree>
      <p:nvGrpSpPr>
        <p:cNvPr id="1" name="">
          <a:extLst>
            <a:ext uri="{FF2B5EF4-FFF2-40B4-BE49-F238E27FC236}">
              <a16:creationId xmlns:a16="http://schemas.microsoft.com/office/drawing/2014/main" id="{7291C527-39CC-16D7-EFB1-B5442F98D6E1}"/>
            </a:ext>
          </a:extLst>
        </p:cNvPr>
        <p:cNvGrpSpPr/>
        <p:nvPr/>
      </p:nvGrpSpPr>
      <p:grpSpPr>
        <a:xfrm>
          <a:off x="0" y="0"/>
          <a:ext cx="0" cy="0"/>
          <a:chOff x="0" y="0"/>
          <a:chExt cx="0" cy="0"/>
        </a:xfrm>
      </p:grpSpPr>
      <p:pic>
        <p:nvPicPr>
          <p:cNvPr id="3" name="Afbeelding 2" descr="Afbeelding met cirkel, tekst&#10;&#10;Door AI gegenereerde inhoud is mogelijk onjuist.">
            <a:extLst>
              <a:ext uri="{FF2B5EF4-FFF2-40B4-BE49-F238E27FC236}">
                <a16:creationId xmlns:a16="http://schemas.microsoft.com/office/drawing/2014/main" id="{23BEB574-1162-10A6-A365-535A484F1E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680"/>
            <a:ext cx="9144001" cy="6309320"/>
          </a:xfrm>
          <a:prstGeom prst="rect">
            <a:avLst/>
          </a:prstGeom>
        </p:spPr>
      </p:pic>
    </p:spTree>
    <p:extLst>
      <p:ext uri="{BB962C8B-B14F-4D97-AF65-F5344CB8AC3E}">
        <p14:creationId xmlns:p14="http://schemas.microsoft.com/office/powerpoint/2010/main" val="1035137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66CBFC-63D1-4AEB-AEDA-B865DD15A07F}"/>
              </a:ext>
            </a:extLst>
          </p:cNvPr>
          <p:cNvSpPr>
            <a:spLocks noGrp="1"/>
          </p:cNvSpPr>
          <p:nvPr>
            <p:ph type="title"/>
          </p:nvPr>
        </p:nvSpPr>
        <p:spPr>
          <a:xfrm>
            <a:off x="287337" y="302553"/>
            <a:ext cx="8569325" cy="863600"/>
          </a:xfrm>
        </p:spPr>
        <p:txBody>
          <a:bodyPr>
            <a:normAutofit/>
          </a:bodyPr>
          <a:lstStyle/>
          <a:p>
            <a:pPr algn="l"/>
            <a:r>
              <a:rPr lang="nl-BE" sz="4000" dirty="0">
                <a:solidFill>
                  <a:srgbClr val="002649"/>
                </a:solidFill>
              </a:rPr>
              <a:t>Waar willen we naartoe?</a:t>
            </a:r>
          </a:p>
        </p:txBody>
      </p:sp>
      <p:sp>
        <p:nvSpPr>
          <p:cNvPr id="4" name="Tijdelijke aanduiding voor dianummer 3">
            <a:extLst>
              <a:ext uri="{FF2B5EF4-FFF2-40B4-BE49-F238E27FC236}">
                <a16:creationId xmlns:a16="http://schemas.microsoft.com/office/drawing/2014/main" id="{1627EC1D-C80E-4DA4-83D7-404ACF14F8BD}"/>
              </a:ext>
            </a:extLst>
          </p:cNvPr>
          <p:cNvSpPr>
            <a:spLocks noGrp="1"/>
          </p:cNvSpPr>
          <p:nvPr>
            <p:ph type="sldNum" sz="quarter" idx="12"/>
          </p:nvPr>
        </p:nvSpPr>
        <p:spPr>
          <a:xfrm>
            <a:off x="6948264" y="6669360"/>
            <a:ext cx="2133600" cy="188640"/>
          </a:xfrm>
        </p:spPr>
        <p:txBody>
          <a:bodyPr/>
          <a:lstStyle/>
          <a:p>
            <a:fld id="{88660502-1CB8-41D5-94A8-0E8EA939BBD3}" type="slidenum">
              <a:rPr lang="en-US" smtClean="0"/>
              <a:pPr/>
              <a:t>2</a:t>
            </a:fld>
            <a:endParaRPr lang="en-US"/>
          </a:p>
        </p:txBody>
      </p:sp>
      <p:pic>
        <p:nvPicPr>
          <p:cNvPr id="3" name="Afbeelding 2" descr="Afbeelding met tekst, tafelgerei, bord, serviesgoed&#10;&#10;Automatisch gegenereerde beschrijving">
            <a:extLst>
              <a:ext uri="{FF2B5EF4-FFF2-40B4-BE49-F238E27FC236}">
                <a16:creationId xmlns:a16="http://schemas.microsoft.com/office/drawing/2014/main" id="{BB7F7F85-9080-29E0-7969-6329A7CE01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04" y="6237312"/>
            <a:ext cx="1779827" cy="461665"/>
          </a:xfrm>
          <a:prstGeom prst="rect">
            <a:avLst/>
          </a:prstGeom>
        </p:spPr>
      </p:pic>
      <p:pic>
        <p:nvPicPr>
          <p:cNvPr id="2056" name="Picture 8" descr="Team - Free user icons">
            <a:extLst>
              <a:ext uri="{FF2B5EF4-FFF2-40B4-BE49-F238E27FC236}">
                <a16:creationId xmlns:a16="http://schemas.microsoft.com/office/drawing/2014/main" id="{13C3D977-F095-17F1-D258-B6E3CC9B1C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2429179"/>
            <a:ext cx="1800200"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42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9B051-651C-F9EB-0C05-0C2D9A7B82E2}"/>
            </a:ext>
          </a:extLst>
        </p:cNvPr>
        <p:cNvGrpSpPr/>
        <p:nvPr/>
      </p:nvGrpSpPr>
      <p:grpSpPr>
        <a:xfrm>
          <a:off x="0" y="0"/>
          <a:ext cx="0" cy="0"/>
          <a:chOff x="0" y="0"/>
          <a:chExt cx="0" cy="0"/>
        </a:xfrm>
      </p:grpSpPr>
      <p:pic>
        <p:nvPicPr>
          <p:cNvPr id="2" name="Afbeelding 1" descr="Afbeelding met tekst, tafelgerei, bord, serviesgoed&#10;&#10;Automatisch gegenereerde beschrijving">
            <a:extLst>
              <a:ext uri="{FF2B5EF4-FFF2-40B4-BE49-F238E27FC236}">
                <a16:creationId xmlns:a16="http://schemas.microsoft.com/office/drawing/2014/main" id="{40353082-AF39-37F0-019D-2814C5ECEC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04" y="6237312"/>
            <a:ext cx="1779827" cy="461665"/>
          </a:xfrm>
          <a:prstGeom prst="rect">
            <a:avLst/>
          </a:prstGeom>
        </p:spPr>
      </p:pic>
      <p:sp>
        <p:nvSpPr>
          <p:cNvPr id="7" name="Tijdelijke aanduiding voor inhoud 2">
            <a:extLst>
              <a:ext uri="{FF2B5EF4-FFF2-40B4-BE49-F238E27FC236}">
                <a16:creationId xmlns:a16="http://schemas.microsoft.com/office/drawing/2014/main" id="{DD5B72B9-0CFC-516C-4FE0-94B52CBB4C3E}"/>
              </a:ext>
            </a:extLst>
          </p:cNvPr>
          <p:cNvSpPr>
            <a:spLocks noGrp="1"/>
          </p:cNvSpPr>
          <p:nvPr>
            <p:ph idx="1"/>
          </p:nvPr>
        </p:nvSpPr>
        <p:spPr>
          <a:xfrm>
            <a:off x="261864" y="-27384"/>
            <a:ext cx="8424936" cy="4381947"/>
          </a:xfrm>
        </p:spPr>
        <p:txBody>
          <a:bodyPr>
            <a:noAutofit/>
          </a:bodyPr>
          <a:lstStyle/>
          <a:p>
            <a:pPr marL="0" indent="0">
              <a:lnSpc>
                <a:spcPct val="250000"/>
              </a:lnSpc>
              <a:buClr>
                <a:srgbClr val="006600"/>
              </a:buClr>
              <a:buNone/>
              <a:tabLst>
                <a:tab pos="2098675" algn="l"/>
              </a:tabLst>
            </a:pPr>
            <a:r>
              <a:rPr lang="en-GB" altLang="nl-BE" sz="2800" dirty="0">
                <a:solidFill>
                  <a:srgbClr val="002649"/>
                </a:solidFill>
                <a:latin typeface="AlternateGotNo2D" panose="00000500000000000000" pitchFamily="50" charset="0"/>
              </a:rPr>
              <a:t>STAPPENPLAN </a:t>
            </a:r>
            <a:endParaRPr lang="en-GB" altLang="nl-BE" sz="2000" dirty="0">
              <a:solidFill>
                <a:srgbClr val="002649"/>
              </a:solidFill>
              <a:latin typeface="Aptos" panose="020B0004020202020204" pitchFamily="34" charset="0"/>
            </a:endParaRPr>
          </a:p>
          <a:p>
            <a:pPr>
              <a:lnSpc>
                <a:spcPct val="250000"/>
              </a:lnSpc>
              <a:buClr>
                <a:srgbClr val="006600"/>
              </a:buClr>
              <a:tabLst>
                <a:tab pos="2098675" algn="l"/>
              </a:tabLst>
            </a:pPr>
            <a:r>
              <a:rPr lang="en-GB" altLang="nl-BE" sz="1800" dirty="0">
                <a:solidFill>
                  <a:srgbClr val="002649"/>
                </a:solidFill>
                <a:latin typeface="Aptos" panose="020B0004020202020204" pitchFamily="34" charset="0"/>
              </a:rPr>
              <a:t>Stap 1: </a:t>
            </a:r>
            <a:r>
              <a:rPr lang="en-GB" altLang="nl-BE" sz="1800" dirty="0" err="1">
                <a:solidFill>
                  <a:srgbClr val="002649"/>
                </a:solidFill>
                <a:latin typeface="Aptos" panose="020B0004020202020204" pitchFamily="34" charset="0"/>
              </a:rPr>
              <a:t>bepaal</a:t>
            </a:r>
            <a:r>
              <a:rPr lang="en-GB" altLang="nl-BE" sz="1800" dirty="0">
                <a:solidFill>
                  <a:srgbClr val="002649"/>
                </a:solidFill>
                <a:latin typeface="Aptos" panose="020B0004020202020204" pitchFamily="34" charset="0"/>
              </a:rPr>
              <a:t> wat de </a:t>
            </a:r>
            <a:r>
              <a:rPr lang="en-GB" altLang="nl-BE" sz="1800" dirty="0" err="1">
                <a:solidFill>
                  <a:srgbClr val="002649"/>
                </a:solidFill>
                <a:latin typeface="Aptos" panose="020B0004020202020204" pitchFamily="34" charset="0"/>
              </a:rPr>
              <a:t>finaliteit</a:t>
            </a:r>
            <a:r>
              <a:rPr lang="en-GB" altLang="nl-BE" sz="1800" dirty="0">
                <a:solidFill>
                  <a:srgbClr val="002649"/>
                </a:solidFill>
                <a:latin typeface="Aptos" panose="020B0004020202020204" pitchFamily="34" charset="0"/>
              </a:rPr>
              <a:t> is</a:t>
            </a:r>
          </a:p>
          <a:p>
            <a:pPr>
              <a:lnSpc>
                <a:spcPct val="250000"/>
              </a:lnSpc>
              <a:buClr>
                <a:srgbClr val="006600"/>
              </a:buClr>
              <a:tabLst>
                <a:tab pos="2098675" algn="l"/>
              </a:tabLst>
            </a:pPr>
            <a:r>
              <a:rPr lang="en-GB" altLang="nl-BE" sz="1800" dirty="0">
                <a:solidFill>
                  <a:srgbClr val="002649"/>
                </a:solidFill>
                <a:latin typeface="Aptos" panose="020B0004020202020204" pitchFamily="34" charset="0"/>
              </a:rPr>
              <a:t>Stap 2: </a:t>
            </a:r>
            <a:r>
              <a:rPr lang="en-GB" altLang="nl-BE" sz="1800" dirty="0" err="1">
                <a:solidFill>
                  <a:srgbClr val="002649"/>
                </a:solidFill>
                <a:latin typeface="Aptos" panose="020B0004020202020204" pitchFamily="34" charset="0"/>
              </a:rPr>
              <a:t>welke</a:t>
            </a:r>
            <a:r>
              <a:rPr lang="en-GB" altLang="nl-BE" sz="1800" dirty="0">
                <a:solidFill>
                  <a:srgbClr val="002649"/>
                </a:solidFill>
                <a:latin typeface="Aptos" panose="020B0004020202020204" pitchFamily="34" charset="0"/>
              </a:rPr>
              <a:t> soft skills </a:t>
            </a:r>
            <a:r>
              <a:rPr lang="en-GB" altLang="nl-BE" sz="1800" dirty="0" err="1">
                <a:solidFill>
                  <a:srgbClr val="002649"/>
                </a:solidFill>
                <a:latin typeface="Aptos" panose="020B0004020202020204" pitchFamily="34" charset="0"/>
              </a:rPr>
              <a:t>willen</a:t>
            </a:r>
            <a:r>
              <a:rPr lang="en-GB" altLang="nl-BE" sz="1800" dirty="0">
                <a:solidFill>
                  <a:srgbClr val="002649"/>
                </a:solidFill>
                <a:latin typeface="Aptos" panose="020B0004020202020204" pitchFamily="34" charset="0"/>
              </a:rPr>
              <a:t> we in </a:t>
            </a:r>
            <a:r>
              <a:rPr lang="en-GB" altLang="nl-BE" sz="1800" dirty="0" err="1">
                <a:solidFill>
                  <a:srgbClr val="002649"/>
                </a:solidFill>
                <a:latin typeface="Aptos" panose="020B0004020202020204" pitchFamily="34" charset="0"/>
              </a:rPr>
              <a:t>kaart</a:t>
            </a:r>
            <a:r>
              <a:rPr lang="en-GB" altLang="nl-BE" sz="1800" dirty="0">
                <a:solidFill>
                  <a:srgbClr val="002649"/>
                </a:solidFill>
                <a:latin typeface="Aptos" panose="020B0004020202020204" pitchFamily="34" charset="0"/>
              </a:rPr>
              <a:t> </a:t>
            </a:r>
            <a:r>
              <a:rPr lang="en-GB" altLang="nl-BE" sz="1800" dirty="0" err="1">
                <a:solidFill>
                  <a:srgbClr val="002649"/>
                </a:solidFill>
                <a:latin typeface="Aptos" panose="020B0004020202020204" pitchFamily="34" charset="0"/>
              </a:rPr>
              <a:t>brengen</a:t>
            </a:r>
            <a:r>
              <a:rPr lang="en-GB" altLang="nl-BE" sz="1800" dirty="0">
                <a:solidFill>
                  <a:srgbClr val="002649"/>
                </a:solidFill>
                <a:latin typeface="Aptos" panose="020B0004020202020204" pitchFamily="34" charset="0"/>
              </a:rPr>
              <a:t>? </a:t>
            </a:r>
          </a:p>
          <a:p>
            <a:pPr>
              <a:lnSpc>
                <a:spcPct val="250000"/>
              </a:lnSpc>
              <a:buClr>
                <a:srgbClr val="006600"/>
              </a:buClr>
              <a:tabLst>
                <a:tab pos="2098675" algn="l"/>
              </a:tabLst>
            </a:pPr>
            <a:r>
              <a:rPr lang="en-GB" altLang="nl-BE" sz="1800" dirty="0">
                <a:solidFill>
                  <a:srgbClr val="002649"/>
                </a:solidFill>
                <a:latin typeface="Aptos" panose="020B0004020202020204" pitchFamily="34" charset="0"/>
              </a:rPr>
              <a:t>Stap 3: </a:t>
            </a:r>
            <a:r>
              <a:rPr lang="nl-BE" sz="1800" b="0" i="0" u="none" strike="noStrike" baseline="0" dirty="0" err="1">
                <a:solidFill>
                  <a:srgbClr val="00254E"/>
                </a:solidFill>
                <a:latin typeface="Aptos" panose="020B0004020202020204" pitchFamily="34" charset="0"/>
              </a:rPr>
              <a:t>Let’s</a:t>
            </a:r>
            <a:r>
              <a:rPr lang="nl-BE" sz="1800" b="0" i="0" u="none" strike="noStrike" baseline="0" dirty="0">
                <a:solidFill>
                  <a:srgbClr val="00254E"/>
                </a:solidFill>
                <a:latin typeface="Aptos" panose="020B0004020202020204" pitchFamily="34" charset="0"/>
              </a:rPr>
              <a:t> </a:t>
            </a:r>
            <a:r>
              <a:rPr lang="nl-BE" sz="1800" b="0" i="0" u="none" strike="noStrike" baseline="0" dirty="0" err="1">
                <a:solidFill>
                  <a:srgbClr val="00254E"/>
                </a:solidFill>
                <a:latin typeface="Aptos" panose="020B0004020202020204" pitchFamily="34" charset="0"/>
              </a:rPr>
              <a:t>create</a:t>
            </a:r>
            <a:r>
              <a:rPr lang="nl-BE" sz="1800" b="0" i="0" u="none" strike="noStrike" baseline="0" dirty="0">
                <a:solidFill>
                  <a:srgbClr val="00254E"/>
                </a:solidFill>
                <a:latin typeface="Aptos" panose="020B0004020202020204" pitchFamily="34" charset="0"/>
              </a:rPr>
              <a:t> </a:t>
            </a:r>
            <a:r>
              <a:rPr lang="nl-BE" sz="1800" b="0" i="0" u="none" strike="noStrike" baseline="0" dirty="0" err="1">
                <a:solidFill>
                  <a:srgbClr val="00254E"/>
                </a:solidFill>
                <a:latin typeface="Aptos" panose="020B0004020202020204" pitchFamily="34" charset="0"/>
              </a:rPr>
              <a:t>the</a:t>
            </a:r>
            <a:r>
              <a:rPr lang="nl-BE" sz="1800" b="0" i="0" u="none" strike="noStrike" baseline="0" dirty="0">
                <a:solidFill>
                  <a:srgbClr val="00254E"/>
                </a:solidFill>
                <a:latin typeface="Aptos" panose="020B0004020202020204" pitchFamily="34" charset="0"/>
              </a:rPr>
              <a:t> SJT! </a:t>
            </a:r>
            <a:endParaRPr lang="nl-BE" sz="1800" dirty="0">
              <a:solidFill>
                <a:srgbClr val="000000"/>
              </a:solidFill>
              <a:latin typeface="Aptos" panose="020B0004020202020204" pitchFamily="34" charset="0"/>
            </a:endParaRPr>
          </a:p>
          <a:p>
            <a:pPr>
              <a:lnSpc>
                <a:spcPct val="250000"/>
              </a:lnSpc>
              <a:buClr>
                <a:srgbClr val="006600"/>
              </a:buClr>
              <a:tabLst>
                <a:tab pos="2098675" algn="l"/>
              </a:tabLst>
            </a:pPr>
            <a:r>
              <a:rPr lang="nl-BE" sz="1800" b="0" i="0" u="none" strike="noStrike" baseline="0" dirty="0">
                <a:solidFill>
                  <a:srgbClr val="000000"/>
                </a:solidFill>
                <a:latin typeface="Aptos" panose="020B0004020202020204" pitchFamily="34" charset="0"/>
              </a:rPr>
              <a:t>Stap 4: </a:t>
            </a:r>
            <a:r>
              <a:rPr lang="nl-NL" sz="1800" b="0" i="0" u="none" strike="noStrike" baseline="0" dirty="0">
                <a:solidFill>
                  <a:srgbClr val="000000"/>
                </a:solidFill>
                <a:latin typeface="Aptos" panose="020B0004020202020204" pitchFamily="34" charset="0"/>
              </a:rPr>
              <a:t>Maak de situatie realistisch en “script” de situaties volledig</a:t>
            </a:r>
            <a:endParaRPr lang="nl-BE" sz="1800" dirty="0">
              <a:solidFill>
                <a:srgbClr val="000000"/>
              </a:solidFill>
              <a:latin typeface="Aptos" panose="020B0004020202020204" pitchFamily="34" charset="0"/>
            </a:endParaRPr>
          </a:p>
          <a:p>
            <a:pPr>
              <a:lnSpc>
                <a:spcPct val="250000"/>
              </a:lnSpc>
              <a:buClr>
                <a:srgbClr val="006600"/>
              </a:buClr>
              <a:tabLst>
                <a:tab pos="2098675" algn="l"/>
              </a:tabLst>
            </a:pPr>
            <a:r>
              <a:rPr lang="nl-BE" sz="1800" dirty="0">
                <a:solidFill>
                  <a:srgbClr val="000000"/>
                </a:solidFill>
                <a:latin typeface="Aptos" panose="020B0004020202020204" pitchFamily="34" charset="0"/>
              </a:rPr>
              <a:t>Stap 5: </a:t>
            </a:r>
            <a:r>
              <a:rPr lang="nl-BE" sz="1800" b="0" i="0" u="none" strike="noStrike" baseline="0" dirty="0">
                <a:solidFill>
                  <a:srgbClr val="00254E"/>
                </a:solidFill>
                <a:latin typeface="Aptos" panose="020B0004020202020204" pitchFamily="34" charset="0"/>
              </a:rPr>
              <a:t>Antwoordmogelijkheden </a:t>
            </a:r>
            <a:endParaRPr lang="nl-BE" sz="1800" b="0" i="0" u="none" strike="noStrike" baseline="0" dirty="0">
              <a:solidFill>
                <a:srgbClr val="000000"/>
              </a:solidFill>
              <a:latin typeface="Aptos" panose="020B0004020202020204" pitchFamily="34" charset="0"/>
            </a:endParaRPr>
          </a:p>
          <a:p>
            <a:endParaRPr lang="nl-BE" sz="1800" b="0" i="0" u="none" strike="noStrike" baseline="0" dirty="0">
              <a:solidFill>
                <a:srgbClr val="000000"/>
              </a:solidFill>
              <a:latin typeface="Aptos" panose="020B0004020202020204" pitchFamily="34" charset="0"/>
            </a:endParaRPr>
          </a:p>
          <a:p>
            <a:pPr>
              <a:lnSpc>
                <a:spcPct val="250000"/>
              </a:lnSpc>
              <a:buClr>
                <a:srgbClr val="006600"/>
              </a:buClr>
              <a:tabLst>
                <a:tab pos="2098675" algn="l"/>
              </a:tabLst>
            </a:pPr>
            <a:endParaRPr lang="nl-BE" sz="1800" b="0" i="0" u="none" strike="noStrike" baseline="0" dirty="0">
              <a:solidFill>
                <a:srgbClr val="000000"/>
              </a:solidFill>
              <a:latin typeface="Aptos" panose="020B0004020202020204" pitchFamily="34" charset="0"/>
            </a:endParaRPr>
          </a:p>
          <a:p>
            <a:pPr>
              <a:lnSpc>
                <a:spcPct val="250000"/>
              </a:lnSpc>
              <a:buClr>
                <a:srgbClr val="006600"/>
              </a:buClr>
              <a:tabLst>
                <a:tab pos="2098675" algn="l"/>
              </a:tabLst>
            </a:pPr>
            <a:endParaRPr lang="en-GB" altLang="nl-BE" sz="2000" dirty="0">
              <a:solidFill>
                <a:srgbClr val="002649"/>
              </a:solidFill>
              <a:latin typeface="Aptos" panose="020B0004020202020204" pitchFamily="34" charset="0"/>
            </a:endParaRPr>
          </a:p>
          <a:p>
            <a:endParaRPr lang="nl-BE" sz="2000" dirty="0"/>
          </a:p>
        </p:txBody>
      </p:sp>
      <p:pic>
        <p:nvPicPr>
          <p:cNvPr id="8" name="Afbeelding 7">
            <a:extLst>
              <a:ext uri="{FF2B5EF4-FFF2-40B4-BE49-F238E27FC236}">
                <a16:creationId xmlns:a16="http://schemas.microsoft.com/office/drawing/2014/main" id="{33E46728-7337-FD22-7874-B91ED29980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68752" y="9128"/>
            <a:ext cx="2123728" cy="2123728"/>
          </a:xfrm>
          <a:prstGeom prst="rect">
            <a:avLst/>
          </a:prstGeom>
        </p:spPr>
      </p:pic>
    </p:spTree>
    <p:extLst>
      <p:ext uri="{BB962C8B-B14F-4D97-AF65-F5344CB8AC3E}">
        <p14:creationId xmlns:p14="http://schemas.microsoft.com/office/powerpoint/2010/main" val="14902331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6D2C2-D61A-F7D2-6B36-228DD3448C8C}"/>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5715A57B-3EF8-275F-AEBE-69740FCCEE0C}"/>
              </a:ext>
            </a:extLst>
          </p:cNvPr>
          <p:cNvSpPr>
            <a:spLocks noGrp="1"/>
          </p:cNvSpPr>
          <p:nvPr>
            <p:ph type="sldNum" sz="quarter" idx="12"/>
          </p:nvPr>
        </p:nvSpPr>
        <p:spPr/>
        <p:txBody>
          <a:bodyPr/>
          <a:lstStyle/>
          <a:p>
            <a:fld id="{88660502-1CB8-41D5-94A8-0E8EA939BBD3}" type="slidenum">
              <a:rPr lang="en-US" smtClean="0"/>
              <a:t>21</a:t>
            </a:fld>
            <a:endParaRPr lang="en-US"/>
          </a:p>
        </p:txBody>
      </p:sp>
      <p:pic>
        <p:nvPicPr>
          <p:cNvPr id="2" name="Afbeelding 1" descr="Afbeelding met tekst, tafelgerei, bord, serviesgoed&#10;&#10;Automatisch gegenereerde beschrijving">
            <a:extLst>
              <a:ext uri="{FF2B5EF4-FFF2-40B4-BE49-F238E27FC236}">
                <a16:creationId xmlns:a16="http://schemas.microsoft.com/office/drawing/2014/main" id="{1C03F923-C566-D73F-195C-57D52E3E23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04" y="6237312"/>
            <a:ext cx="1779827" cy="461665"/>
          </a:xfrm>
          <a:prstGeom prst="rect">
            <a:avLst/>
          </a:prstGeom>
        </p:spPr>
      </p:pic>
      <p:pic>
        <p:nvPicPr>
          <p:cNvPr id="8" name="Afbeelding 7">
            <a:extLst>
              <a:ext uri="{FF2B5EF4-FFF2-40B4-BE49-F238E27FC236}">
                <a16:creationId xmlns:a16="http://schemas.microsoft.com/office/drawing/2014/main" id="{7B59433B-940B-0B02-675B-EE2EE744B785}"/>
              </a:ext>
            </a:extLst>
          </p:cNvPr>
          <p:cNvPicPr>
            <a:picLocks noChangeAspect="1"/>
          </p:cNvPicPr>
          <p:nvPr/>
        </p:nvPicPr>
        <p:blipFill>
          <a:blip r:embed="rId4"/>
          <a:srcRect l="20640" t="17800" b="8001"/>
          <a:stretch/>
        </p:blipFill>
        <p:spPr>
          <a:xfrm>
            <a:off x="259074" y="692696"/>
            <a:ext cx="8625852" cy="4536504"/>
          </a:xfrm>
          <a:prstGeom prst="rect">
            <a:avLst/>
          </a:prstGeom>
        </p:spPr>
      </p:pic>
    </p:spTree>
    <p:extLst>
      <p:ext uri="{BB962C8B-B14F-4D97-AF65-F5344CB8AC3E}">
        <p14:creationId xmlns:p14="http://schemas.microsoft.com/office/powerpoint/2010/main" val="88762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CC0C8-6ABE-23DB-7AAD-B6751ADF10A4}"/>
            </a:ext>
          </a:extLst>
        </p:cNvPr>
        <p:cNvGrpSpPr/>
        <p:nvPr/>
      </p:nvGrpSpPr>
      <p:grpSpPr>
        <a:xfrm>
          <a:off x="0" y="0"/>
          <a:ext cx="0" cy="0"/>
          <a:chOff x="0" y="0"/>
          <a:chExt cx="0" cy="0"/>
        </a:xfrm>
      </p:grpSpPr>
      <p:pic>
        <p:nvPicPr>
          <p:cNvPr id="2" name="Afbeelding 1" descr="Afbeelding met tekst, tafelgerei, bord, serviesgoed&#10;&#10;Automatisch gegenereerde beschrijving">
            <a:extLst>
              <a:ext uri="{FF2B5EF4-FFF2-40B4-BE49-F238E27FC236}">
                <a16:creationId xmlns:a16="http://schemas.microsoft.com/office/drawing/2014/main" id="{8C412BFC-518B-0940-B433-4BBFC07DFB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04" y="6237312"/>
            <a:ext cx="1779827" cy="461665"/>
          </a:xfrm>
          <a:prstGeom prst="rect">
            <a:avLst/>
          </a:prstGeom>
        </p:spPr>
      </p:pic>
      <p:sp>
        <p:nvSpPr>
          <p:cNvPr id="3" name="Tijdelijke aanduiding voor inhoud 2">
            <a:extLst>
              <a:ext uri="{FF2B5EF4-FFF2-40B4-BE49-F238E27FC236}">
                <a16:creationId xmlns:a16="http://schemas.microsoft.com/office/drawing/2014/main" id="{C90C75AC-5958-0B9D-8A39-44E760A16B1B}"/>
              </a:ext>
            </a:extLst>
          </p:cNvPr>
          <p:cNvSpPr>
            <a:spLocks noGrp="1"/>
          </p:cNvSpPr>
          <p:nvPr>
            <p:ph idx="1"/>
          </p:nvPr>
        </p:nvSpPr>
        <p:spPr>
          <a:xfrm>
            <a:off x="251520" y="332656"/>
            <a:ext cx="8424936" cy="4381947"/>
          </a:xfrm>
        </p:spPr>
        <p:txBody>
          <a:bodyPr>
            <a:noAutofit/>
          </a:bodyPr>
          <a:lstStyle/>
          <a:p>
            <a:pPr marL="0" indent="0" algn="just">
              <a:lnSpc>
                <a:spcPct val="150000"/>
              </a:lnSpc>
              <a:buNone/>
            </a:pPr>
            <a:r>
              <a:rPr lang="en-US" sz="1600" dirty="0">
                <a:solidFill>
                  <a:schemeClr val="tx2">
                    <a:lumMod val="50000"/>
                  </a:schemeClr>
                </a:solidFill>
                <a:latin typeface="Aptos" panose="020B0004020202020204" pitchFamily="34" charset="0"/>
              </a:rPr>
              <a:t>I am developing Situational Judgement Questions for personnel selection purposes. </a:t>
            </a:r>
          </a:p>
          <a:p>
            <a:pPr marL="0" indent="0" algn="just">
              <a:lnSpc>
                <a:spcPct val="150000"/>
              </a:lnSpc>
              <a:buNone/>
            </a:pPr>
            <a:r>
              <a:rPr lang="en-US" sz="1600" dirty="0">
                <a:solidFill>
                  <a:schemeClr val="tx2">
                    <a:lumMod val="50000"/>
                  </a:schemeClr>
                </a:solidFill>
                <a:latin typeface="Aptos" panose="020B0004020202020204" pitchFamily="34" charset="0"/>
              </a:rPr>
              <a:t>The Situational Judgement questions should be situated in the context of …. </a:t>
            </a:r>
          </a:p>
          <a:p>
            <a:pPr marL="0" indent="0" algn="just">
              <a:lnSpc>
                <a:spcPct val="150000"/>
              </a:lnSpc>
              <a:buNone/>
            </a:pPr>
            <a:r>
              <a:rPr lang="en-US" sz="1600" dirty="0">
                <a:solidFill>
                  <a:schemeClr val="tx2">
                    <a:lumMod val="50000"/>
                  </a:schemeClr>
                </a:solidFill>
                <a:latin typeface="Aptos" panose="020B0004020202020204" pitchFamily="34" charset="0"/>
              </a:rPr>
              <a:t>They are active in the domains of (intake). You can find the job description in attach.</a:t>
            </a:r>
          </a:p>
          <a:p>
            <a:pPr marL="0" indent="0" algn="just">
              <a:lnSpc>
                <a:spcPct val="150000"/>
              </a:lnSpc>
              <a:buNone/>
            </a:pPr>
            <a:endParaRPr lang="en-US" sz="1600" dirty="0">
              <a:solidFill>
                <a:schemeClr val="tx2">
                  <a:lumMod val="50000"/>
                </a:schemeClr>
              </a:solidFill>
              <a:latin typeface="Aptos" panose="020B0004020202020204" pitchFamily="34" charset="0"/>
            </a:endParaRPr>
          </a:p>
          <a:p>
            <a:pPr marL="0" indent="0" algn="just">
              <a:lnSpc>
                <a:spcPct val="150000"/>
              </a:lnSpc>
              <a:buNone/>
            </a:pPr>
            <a:r>
              <a:rPr lang="en-US" sz="1600" dirty="0">
                <a:solidFill>
                  <a:schemeClr val="tx2">
                    <a:lumMod val="50000"/>
                  </a:schemeClr>
                </a:solidFill>
                <a:latin typeface="Aptos" panose="020B0004020202020204" pitchFamily="34" charset="0"/>
              </a:rPr>
              <a:t>The </a:t>
            </a:r>
            <a:r>
              <a:rPr lang="en-US" sz="1600" dirty="0" err="1">
                <a:solidFill>
                  <a:schemeClr val="tx2">
                    <a:lumMod val="50000"/>
                  </a:schemeClr>
                </a:solidFill>
                <a:latin typeface="Aptos" panose="020B0004020202020204" pitchFamily="34" charset="0"/>
              </a:rPr>
              <a:t>organisation</a:t>
            </a:r>
            <a:r>
              <a:rPr lang="en-US" sz="1600" dirty="0">
                <a:solidFill>
                  <a:schemeClr val="tx2">
                    <a:lumMod val="50000"/>
                  </a:schemeClr>
                </a:solidFill>
                <a:latin typeface="Aptos" panose="020B0004020202020204" pitchFamily="34" charset="0"/>
              </a:rPr>
              <a:t> for which we are selecting, considers these aspects important: ….. (competencies) etc. </a:t>
            </a:r>
          </a:p>
          <a:p>
            <a:pPr marL="0" indent="0" algn="just">
              <a:lnSpc>
                <a:spcPct val="150000"/>
              </a:lnSpc>
              <a:buNone/>
            </a:pPr>
            <a:endParaRPr lang="en-US" sz="1600" dirty="0">
              <a:solidFill>
                <a:schemeClr val="tx2">
                  <a:lumMod val="50000"/>
                </a:schemeClr>
              </a:solidFill>
              <a:latin typeface="Aptos" panose="020B0004020202020204" pitchFamily="34" charset="0"/>
            </a:endParaRPr>
          </a:p>
          <a:p>
            <a:pPr marL="0" indent="0" algn="just">
              <a:lnSpc>
                <a:spcPct val="150000"/>
              </a:lnSpc>
              <a:buNone/>
            </a:pPr>
            <a:r>
              <a:rPr lang="en-US" sz="1600" dirty="0">
                <a:solidFill>
                  <a:schemeClr val="tx2">
                    <a:lumMod val="50000"/>
                  </a:schemeClr>
                </a:solidFill>
                <a:latin typeface="Aptos" panose="020B0004020202020204" pitchFamily="34" charset="0"/>
              </a:rPr>
              <a:t>Can you provide me with a Situational Judgement question, with 4 options each. The 4 options should be scored on the competencies of “XXX - definition", “XXX - definition", and “XXX - definition". </a:t>
            </a:r>
          </a:p>
          <a:p>
            <a:pPr marL="0" indent="0" algn="just">
              <a:lnSpc>
                <a:spcPct val="150000"/>
              </a:lnSpc>
              <a:buNone/>
            </a:pPr>
            <a:endParaRPr lang="en-US" sz="1600" dirty="0">
              <a:solidFill>
                <a:schemeClr val="tx2">
                  <a:lumMod val="50000"/>
                </a:schemeClr>
              </a:solidFill>
              <a:latin typeface="Aptos" panose="020B0004020202020204" pitchFamily="34" charset="0"/>
            </a:endParaRPr>
          </a:p>
          <a:p>
            <a:pPr marL="0" indent="0" algn="just">
              <a:lnSpc>
                <a:spcPct val="150000"/>
              </a:lnSpc>
              <a:buNone/>
            </a:pPr>
            <a:r>
              <a:rPr lang="en-US" sz="1600" dirty="0">
                <a:solidFill>
                  <a:schemeClr val="tx2">
                    <a:lumMod val="50000"/>
                  </a:schemeClr>
                </a:solidFill>
                <a:latin typeface="Aptos" panose="020B0004020202020204" pitchFamily="34" charset="0"/>
              </a:rPr>
              <a:t>Can you provide me with the Situational Judgement Question as well as its 4 possible answers? Also indicate which answers scores on which competency. </a:t>
            </a:r>
          </a:p>
          <a:p>
            <a:pPr marL="0" indent="0" algn="just">
              <a:lnSpc>
                <a:spcPct val="150000"/>
              </a:lnSpc>
              <a:buNone/>
            </a:pPr>
            <a:r>
              <a:rPr lang="en-US" sz="1600" dirty="0">
                <a:solidFill>
                  <a:schemeClr val="tx2">
                    <a:lumMod val="50000"/>
                  </a:schemeClr>
                </a:solidFill>
                <a:latin typeface="Aptos" panose="020B0004020202020204" pitchFamily="34" charset="0"/>
              </a:rPr>
              <a:t>Do also make the Question filmic, elaborate them with detail like a movie. </a:t>
            </a:r>
            <a:endParaRPr lang="nl-BE" sz="1600" dirty="0">
              <a:solidFill>
                <a:schemeClr val="tx2">
                  <a:lumMod val="50000"/>
                </a:schemeClr>
              </a:solidFill>
              <a:latin typeface="Aptos" panose="020B0004020202020204" pitchFamily="34" charset="0"/>
            </a:endParaRPr>
          </a:p>
        </p:txBody>
      </p:sp>
      <p:sp>
        <p:nvSpPr>
          <p:cNvPr id="6" name="Tekstvak 5">
            <a:extLst>
              <a:ext uri="{FF2B5EF4-FFF2-40B4-BE49-F238E27FC236}">
                <a16:creationId xmlns:a16="http://schemas.microsoft.com/office/drawing/2014/main" id="{190DE7CD-985D-67A3-D6AD-0D9316C63C24}"/>
              </a:ext>
            </a:extLst>
          </p:cNvPr>
          <p:cNvSpPr txBox="1"/>
          <p:nvPr/>
        </p:nvSpPr>
        <p:spPr>
          <a:xfrm>
            <a:off x="4283968" y="6011078"/>
            <a:ext cx="4572000" cy="646331"/>
          </a:xfrm>
          <a:prstGeom prst="rect">
            <a:avLst/>
          </a:prstGeom>
          <a:noFill/>
        </p:spPr>
        <p:txBody>
          <a:bodyPr wrap="square">
            <a:spAutoFit/>
          </a:bodyPr>
          <a:lstStyle/>
          <a:p>
            <a:pPr algn="r"/>
            <a:r>
              <a:rPr lang="en-GB" altLang="nl-BE" sz="3600" dirty="0">
                <a:solidFill>
                  <a:srgbClr val="002649"/>
                </a:solidFill>
                <a:latin typeface="AlternateGotNo2D" panose="00000500000000000000" pitchFamily="50" charset="0"/>
              </a:rPr>
              <a:t>PROMPT</a:t>
            </a:r>
            <a:endParaRPr lang="nl-BE" sz="3600" dirty="0"/>
          </a:p>
        </p:txBody>
      </p:sp>
    </p:spTree>
    <p:extLst>
      <p:ext uri="{BB962C8B-B14F-4D97-AF65-F5344CB8AC3E}">
        <p14:creationId xmlns:p14="http://schemas.microsoft.com/office/powerpoint/2010/main" val="24684285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614A0-0EFD-8FE7-5610-4AA2CE04E0D2}"/>
            </a:ext>
          </a:extLst>
        </p:cNvPr>
        <p:cNvGrpSpPr/>
        <p:nvPr/>
      </p:nvGrpSpPr>
      <p:grpSpPr>
        <a:xfrm>
          <a:off x="0" y="0"/>
          <a:ext cx="0" cy="0"/>
          <a:chOff x="0" y="0"/>
          <a:chExt cx="0" cy="0"/>
        </a:xfrm>
      </p:grpSpPr>
      <p:pic>
        <p:nvPicPr>
          <p:cNvPr id="2" name="Afbeelding 1" descr="Afbeelding met tekst, tafelgerei, bord, serviesgoed&#10;&#10;Automatisch gegenereerde beschrijving">
            <a:extLst>
              <a:ext uri="{FF2B5EF4-FFF2-40B4-BE49-F238E27FC236}">
                <a16:creationId xmlns:a16="http://schemas.microsoft.com/office/drawing/2014/main" id="{908C3009-05B3-232C-B69F-D13E3860B0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04" y="6237312"/>
            <a:ext cx="1779827" cy="461665"/>
          </a:xfrm>
          <a:prstGeom prst="rect">
            <a:avLst/>
          </a:prstGeom>
        </p:spPr>
      </p:pic>
      <p:sp>
        <p:nvSpPr>
          <p:cNvPr id="7" name="Tijdelijke aanduiding voor inhoud 2">
            <a:extLst>
              <a:ext uri="{FF2B5EF4-FFF2-40B4-BE49-F238E27FC236}">
                <a16:creationId xmlns:a16="http://schemas.microsoft.com/office/drawing/2014/main" id="{95E74481-F02F-924C-023A-A23D13426841}"/>
              </a:ext>
            </a:extLst>
          </p:cNvPr>
          <p:cNvSpPr>
            <a:spLocks noGrp="1"/>
          </p:cNvSpPr>
          <p:nvPr>
            <p:ph idx="1"/>
          </p:nvPr>
        </p:nvSpPr>
        <p:spPr>
          <a:xfrm>
            <a:off x="261864" y="-27384"/>
            <a:ext cx="8424936" cy="4381947"/>
          </a:xfrm>
        </p:spPr>
        <p:txBody>
          <a:bodyPr>
            <a:noAutofit/>
          </a:bodyPr>
          <a:lstStyle/>
          <a:p>
            <a:pPr marL="0" indent="0">
              <a:lnSpc>
                <a:spcPct val="250000"/>
              </a:lnSpc>
              <a:buClr>
                <a:srgbClr val="006600"/>
              </a:buClr>
              <a:buNone/>
              <a:tabLst>
                <a:tab pos="2098675" algn="l"/>
              </a:tabLst>
            </a:pPr>
            <a:r>
              <a:rPr lang="en-GB" altLang="nl-BE" sz="2800" dirty="0">
                <a:solidFill>
                  <a:srgbClr val="002649"/>
                </a:solidFill>
                <a:latin typeface="AlternateGotNo2D" panose="00000500000000000000" pitchFamily="50" charset="0"/>
              </a:rPr>
              <a:t>STAPPENPLAN </a:t>
            </a:r>
            <a:endParaRPr lang="en-GB" altLang="nl-BE" sz="2000" dirty="0">
              <a:solidFill>
                <a:srgbClr val="002649"/>
              </a:solidFill>
              <a:latin typeface="Aptos" panose="020B0004020202020204" pitchFamily="34" charset="0"/>
            </a:endParaRPr>
          </a:p>
          <a:p>
            <a:pPr>
              <a:lnSpc>
                <a:spcPct val="250000"/>
              </a:lnSpc>
              <a:buClr>
                <a:srgbClr val="006600"/>
              </a:buClr>
              <a:tabLst>
                <a:tab pos="2098675" algn="l"/>
              </a:tabLst>
            </a:pPr>
            <a:r>
              <a:rPr lang="en-GB" altLang="nl-BE" sz="1800" dirty="0">
                <a:solidFill>
                  <a:srgbClr val="002649"/>
                </a:solidFill>
                <a:latin typeface="Aptos" panose="020B0004020202020204" pitchFamily="34" charset="0"/>
              </a:rPr>
              <a:t>Stap 1: </a:t>
            </a:r>
            <a:r>
              <a:rPr lang="en-GB" altLang="nl-BE" sz="1800" dirty="0" err="1">
                <a:solidFill>
                  <a:srgbClr val="002649"/>
                </a:solidFill>
                <a:latin typeface="Aptos" panose="020B0004020202020204" pitchFamily="34" charset="0"/>
              </a:rPr>
              <a:t>bepaal</a:t>
            </a:r>
            <a:r>
              <a:rPr lang="en-GB" altLang="nl-BE" sz="1800" dirty="0">
                <a:solidFill>
                  <a:srgbClr val="002649"/>
                </a:solidFill>
                <a:latin typeface="Aptos" panose="020B0004020202020204" pitchFamily="34" charset="0"/>
              </a:rPr>
              <a:t> wat de </a:t>
            </a:r>
            <a:r>
              <a:rPr lang="en-GB" altLang="nl-BE" sz="1800" dirty="0" err="1">
                <a:solidFill>
                  <a:srgbClr val="002649"/>
                </a:solidFill>
                <a:latin typeface="Aptos" panose="020B0004020202020204" pitchFamily="34" charset="0"/>
              </a:rPr>
              <a:t>finaliteit</a:t>
            </a:r>
            <a:r>
              <a:rPr lang="en-GB" altLang="nl-BE" sz="1800" dirty="0">
                <a:solidFill>
                  <a:srgbClr val="002649"/>
                </a:solidFill>
                <a:latin typeface="Aptos" panose="020B0004020202020204" pitchFamily="34" charset="0"/>
              </a:rPr>
              <a:t> is</a:t>
            </a:r>
          </a:p>
          <a:p>
            <a:pPr>
              <a:lnSpc>
                <a:spcPct val="250000"/>
              </a:lnSpc>
              <a:buClr>
                <a:srgbClr val="006600"/>
              </a:buClr>
              <a:tabLst>
                <a:tab pos="2098675" algn="l"/>
              </a:tabLst>
            </a:pPr>
            <a:r>
              <a:rPr lang="en-GB" altLang="nl-BE" sz="1800" dirty="0">
                <a:solidFill>
                  <a:srgbClr val="002649"/>
                </a:solidFill>
                <a:latin typeface="Aptos" panose="020B0004020202020204" pitchFamily="34" charset="0"/>
              </a:rPr>
              <a:t>Stap 2: </a:t>
            </a:r>
            <a:r>
              <a:rPr lang="en-GB" altLang="nl-BE" sz="1800" dirty="0" err="1">
                <a:solidFill>
                  <a:srgbClr val="002649"/>
                </a:solidFill>
                <a:latin typeface="Aptos" panose="020B0004020202020204" pitchFamily="34" charset="0"/>
              </a:rPr>
              <a:t>welke</a:t>
            </a:r>
            <a:r>
              <a:rPr lang="en-GB" altLang="nl-BE" sz="1800" dirty="0">
                <a:solidFill>
                  <a:srgbClr val="002649"/>
                </a:solidFill>
                <a:latin typeface="Aptos" panose="020B0004020202020204" pitchFamily="34" charset="0"/>
              </a:rPr>
              <a:t> soft skills </a:t>
            </a:r>
            <a:r>
              <a:rPr lang="en-GB" altLang="nl-BE" sz="1800" dirty="0" err="1">
                <a:solidFill>
                  <a:srgbClr val="002649"/>
                </a:solidFill>
                <a:latin typeface="Aptos" panose="020B0004020202020204" pitchFamily="34" charset="0"/>
              </a:rPr>
              <a:t>willen</a:t>
            </a:r>
            <a:r>
              <a:rPr lang="en-GB" altLang="nl-BE" sz="1800" dirty="0">
                <a:solidFill>
                  <a:srgbClr val="002649"/>
                </a:solidFill>
                <a:latin typeface="Aptos" panose="020B0004020202020204" pitchFamily="34" charset="0"/>
              </a:rPr>
              <a:t> we in </a:t>
            </a:r>
            <a:r>
              <a:rPr lang="en-GB" altLang="nl-BE" sz="1800" dirty="0" err="1">
                <a:solidFill>
                  <a:srgbClr val="002649"/>
                </a:solidFill>
                <a:latin typeface="Aptos" panose="020B0004020202020204" pitchFamily="34" charset="0"/>
              </a:rPr>
              <a:t>kaart</a:t>
            </a:r>
            <a:r>
              <a:rPr lang="en-GB" altLang="nl-BE" sz="1800" dirty="0">
                <a:solidFill>
                  <a:srgbClr val="002649"/>
                </a:solidFill>
                <a:latin typeface="Aptos" panose="020B0004020202020204" pitchFamily="34" charset="0"/>
              </a:rPr>
              <a:t> </a:t>
            </a:r>
            <a:r>
              <a:rPr lang="en-GB" altLang="nl-BE" sz="1800" dirty="0" err="1">
                <a:solidFill>
                  <a:srgbClr val="002649"/>
                </a:solidFill>
                <a:latin typeface="Aptos" panose="020B0004020202020204" pitchFamily="34" charset="0"/>
              </a:rPr>
              <a:t>brengen</a:t>
            </a:r>
            <a:r>
              <a:rPr lang="en-GB" altLang="nl-BE" sz="1800" dirty="0">
                <a:solidFill>
                  <a:srgbClr val="002649"/>
                </a:solidFill>
                <a:latin typeface="Aptos" panose="020B0004020202020204" pitchFamily="34" charset="0"/>
              </a:rPr>
              <a:t>? </a:t>
            </a:r>
          </a:p>
          <a:p>
            <a:pPr>
              <a:lnSpc>
                <a:spcPct val="250000"/>
              </a:lnSpc>
              <a:buClr>
                <a:srgbClr val="006600"/>
              </a:buClr>
              <a:tabLst>
                <a:tab pos="2098675" algn="l"/>
              </a:tabLst>
            </a:pPr>
            <a:r>
              <a:rPr lang="en-GB" altLang="nl-BE" sz="1800" dirty="0">
                <a:solidFill>
                  <a:srgbClr val="002649"/>
                </a:solidFill>
                <a:latin typeface="Aptos" panose="020B0004020202020204" pitchFamily="34" charset="0"/>
              </a:rPr>
              <a:t>Stap 3: </a:t>
            </a:r>
            <a:r>
              <a:rPr lang="nl-BE" sz="1800" b="0" i="0" u="none" strike="noStrike" baseline="0" dirty="0" err="1">
                <a:solidFill>
                  <a:srgbClr val="00254E"/>
                </a:solidFill>
                <a:latin typeface="Aptos" panose="020B0004020202020204" pitchFamily="34" charset="0"/>
              </a:rPr>
              <a:t>Let’s</a:t>
            </a:r>
            <a:r>
              <a:rPr lang="nl-BE" sz="1800" b="0" i="0" u="none" strike="noStrike" baseline="0" dirty="0">
                <a:solidFill>
                  <a:srgbClr val="00254E"/>
                </a:solidFill>
                <a:latin typeface="Aptos" panose="020B0004020202020204" pitchFamily="34" charset="0"/>
              </a:rPr>
              <a:t> </a:t>
            </a:r>
            <a:r>
              <a:rPr lang="nl-BE" sz="1800" b="0" i="0" u="none" strike="noStrike" baseline="0" dirty="0" err="1">
                <a:solidFill>
                  <a:srgbClr val="00254E"/>
                </a:solidFill>
                <a:latin typeface="Aptos" panose="020B0004020202020204" pitchFamily="34" charset="0"/>
              </a:rPr>
              <a:t>create</a:t>
            </a:r>
            <a:r>
              <a:rPr lang="nl-BE" sz="1800" b="0" i="0" u="none" strike="noStrike" baseline="0" dirty="0">
                <a:solidFill>
                  <a:srgbClr val="00254E"/>
                </a:solidFill>
                <a:latin typeface="Aptos" panose="020B0004020202020204" pitchFamily="34" charset="0"/>
              </a:rPr>
              <a:t> </a:t>
            </a:r>
            <a:r>
              <a:rPr lang="nl-BE" sz="1800" b="0" i="0" u="none" strike="noStrike" baseline="0" dirty="0" err="1">
                <a:solidFill>
                  <a:srgbClr val="00254E"/>
                </a:solidFill>
                <a:latin typeface="Aptos" panose="020B0004020202020204" pitchFamily="34" charset="0"/>
              </a:rPr>
              <a:t>the</a:t>
            </a:r>
            <a:r>
              <a:rPr lang="nl-BE" sz="1800" b="0" i="0" u="none" strike="noStrike" baseline="0" dirty="0">
                <a:solidFill>
                  <a:srgbClr val="00254E"/>
                </a:solidFill>
                <a:latin typeface="Aptos" panose="020B0004020202020204" pitchFamily="34" charset="0"/>
              </a:rPr>
              <a:t> SJT! </a:t>
            </a:r>
            <a:endParaRPr lang="nl-BE" sz="1800" dirty="0">
              <a:solidFill>
                <a:srgbClr val="000000"/>
              </a:solidFill>
              <a:latin typeface="Aptos" panose="020B0004020202020204" pitchFamily="34" charset="0"/>
            </a:endParaRPr>
          </a:p>
          <a:p>
            <a:pPr>
              <a:lnSpc>
                <a:spcPct val="250000"/>
              </a:lnSpc>
              <a:buClr>
                <a:srgbClr val="006600"/>
              </a:buClr>
              <a:tabLst>
                <a:tab pos="2098675" algn="l"/>
              </a:tabLst>
            </a:pPr>
            <a:r>
              <a:rPr lang="nl-BE" sz="1800" b="0" i="0" u="none" strike="noStrike" baseline="0" dirty="0">
                <a:solidFill>
                  <a:srgbClr val="000000"/>
                </a:solidFill>
                <a:latin typeface="Aptos" panose="020B0004020202020204" pitchFamily="34" charset="0"/>
              </a:rPr>
              <a:t>Stap 4: </a:t>
            </a:r>
            <a:r>
              <a:rPr lang="nl-NL" sz="1800" b="0" i="0" u="none" strike="noStrike" baseline="0" dirty="0">
                <a:solidFill>
                  <a:srgbClr val="000000"/>
                </a:solidFill>
                <a:latin typeface="Aptos" panose="020B0004020202020204" pitchFamily="34" charset="0"/>
              </a:rPr>
              <a:t>Maak de situatie realistisch en “script” de situaties volledig</a:t>
            </a:r>
            <a:endParaRPr lang="nl-BE" sz="1800" dirty="0">
              <a:solidFill>
                <a:srgbClr val="000000"/>
              </a:solidFill>
              <a:latin typeface="Aptos" panose="020B0004020202020204" pitchFamily="34" charset="0"/>
            </a:endParaRPr>
          </a:p>
          <a:p>
            <a:pPr>
              <a:lnSpc>
                <a:spcPct val="250000"/>
              </a:lnSpc>
              <a:buClr>
                <a:srgbClr val="006600"/>
              </a:buClr>
              <a:tabLst>
                <a:tab pos="2098675" algn="l"/>
              </a:tabLst>
            </a:pPr>
            <a:r>
              <a:rPr lang="nl-BE" sz="1800" dirty="0">
                <a:solidFill>
                  <a:srgbClr val="000000"/>
                </a:solidFill>
                <a:latin typeface="Aptos" panose="020B0004020202020204" pitchFamily="34" charset="0"/>
              </a:rPr>
              <a:t>Stap 5: </a:t>
            </a:r>
            <a:r>
              <a:rPr lang="nl-BE" sz="1800" b="0" i="0" u="none" strike="noStrike" baseline="0" dirty="0">
                <a:solidFill>
                  <a:srgbClr val="00254E"/>
                </a:solidFill>
                <a:latin typeface="Aptos" panose="020B0004020202020204" pitchFamily="34" charset="0"/>
              </a:rPr>
              <a:t>Antwoordmogelijkheden </a:t>
            </a:r>
            <a:endParaRPr lang="nl-BE" sz="1800" b="0" i="0" u="none" strike="noStrike" baseline="0" dirty="0">
              <a:solidFill>
                <a:srgbClr val="000000"/>
              </a:solidFill>
              <a:latin typeface="Aptos" panose="020B0004020202020204" pitchFamily="34" charset="0"/>
            </a:endParaRPr>
          </a:p>
          <a:p>
            <a:endParaRPr lang="nl-BE" sz="1800" b="0" i="0" u="none" strike="noStrike" baseline="0" dirty="0">
              <a:solidFill>
                <a:srgbClr val="000000"/>
              </a:solidFill>
              <a:latin typeface="Aptos" panose="020B0004020202020204" pitchFamily="34" charset="0"/>
            </a:endParaRPr>
          </a:p>
          <a:p>
            <a:r>
              <a:rPr lang="nl-BE" sz="1800" b="0" i="0" u="none" strike="noStrike" baseline="0" dirty="0">
                <a:solidFill>
                  <a:srgbClr val="000000"/>
                </a:solidFill>
                <a:latin typeface="Aptos" panose="020B0004020202020204" pitchFamily="34" charset="0"/>
              </a:rPr>
              <a:t> Keep in mind! </a:t>
            </a:r>
          </a:p>
          <a:p>
            <a:pPr>
              <a:lnSpc>
                <a:spcPct val="250000"/>
              </a:lnSpc>
              <a:buClr>
                <a:srgbClr val="006600"/>
              </a:buClr>
              <a:tabLst>
                <a:tab pos="2098675" algn="l"/>
              </a:tabLst>
            </a:pPr>
            <a:endParaRPr lang="nl-BE" sz="1800" b="0" i="0" u="none" strike="noStrike" baseline="0" dirty="0">
              <a:solidFill>
                <a:srgbClr val="000000"/>
              </a:solidFill>
              <a:latin typeface="Aptos" panose="020B0004020202020204" pitchFamily="34" charset="0"/>
            </a:endParaRPr>
          </a:p>
          <a:p>
            <a:pPr>
              <a:lnSpc>
                <a:spcPct val="250000"/>
              </a:lnSpc>
              <a:buClr>
                <a:srgbClr val="006600"/>
              </a:buClr>
              <a:tabLst>
                <a:tab pos="2098675" algn="l"/>
              </a:tabLst>
            </a:pPr>
            <a:endParaRPr lang="en-GB" altLang="nl-BE" sz="2000" dirty="0">
              <a:solidFill>
                <a:srgbClr val="002649"/>
              </a:solidFill>
              <a:latin typeface="Aptos" panose="020B0004020202020204" pitchFamily="34" charset="0"/>
            </a:endParaRPr>
          </a:p>
          <a:p>
            <a:endParaRPr lang="nl-BE" sz="2000" dirty="0"/>
          </a:p>
        </p:txBody>
      </p:sp>
      <p:pic>
        <p:nvPicPr>
          <p:cNvPr id="8" name="Afbeelding 7">
            <a:extLst>
              <a:ext uri="{FF2B5EF4-FFF2-40B4-BE49-F238E27FC236}">
                <a16:creationId xmlns:a16="http://schemas.microsoft.com/office/drawing/2014/main" id="{B6ED720E-D82B-900A-D958-6898F9E977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68752" y="9128"/>
            <a:ext cx="2123728" cy="2123728"/>
          </a:xfrm>
          <a:prstGeom prst="rect">
            <a:avLst/>
          </a:prstGeom>
        </p:spPr>
      </p:pic>
    </p:spTree>
    <p:extLst>
      <p:ext uri="{BB962C8B-B14F-4D97-AF65-F5344CB8AC3E}">
        <p14:creationId xmlns:p14="http://schemas.microsoft.com/office/powerpoint/2010/main" val="818562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0D7E3"/>
        </a:solidFill>
        <a:effectLst/>
      </p:bgPr>
    </p:bg>
    <p:spTree>
      <p:nvGrpSpPr>
        <p:cNvPr id="1" name="">
          <a:extLst>
            <a:ext uri="{FF2B5EF4-FFF2-40B4-BE49-F238E27FC236}">
              <a16:creationId xmlns:a16="http://schemas.microsoft.com/office/drawing/2014/main" id="{8852E47C-0E33-DB86-12E5-7DA4EF554908}"/>
            </a:ext>
          </a:extLst>
        </p:cNvPr>
        <p:cNvGrpSpPr/>
        <p:nvPr/>
      </p:nvGrpSpPr>
      <p:grpSpPr>
        <a:xfrm>
          <a:off x="0" y="0"/>
          <a:ext cx="0" cy="0"/>
          <a:chOff x="0" y="0"/>
          <a:chExt cx="0" cy="0"/>
        </a:xfrm>
      </p:grpSpPr>
      <p:sp>
        <p:nvSpPr>
          <p:cNvPr id="7" name="Tijdelijke aanduiding voor inhoud 2">
            <a:extLst>
              <a:ext uri="{FF2B5EF4-FFF2-40B4-BE49-F238E27FC236}">
                <a16:creationId xmlns:a16="http://schemas.microsoft.com/office/drawing/2014/main" id="{A95953B0-C321-8269-1333-3842C2995D6B}"/>
              </a:ext>
            </a:extLst>
          </p:cNvPr>
          <p:cNvSpPr>
            <a:spLocks noGrp="1"/>
          </p:cNvSpPr>
          <p:nvPr>
            <p:ph idx="1"/>
          </p:nvPr>
        </p:nvSpPr>
        <p:spPr>
          <a:xfrm>
            <a:off x="190088" y="-315416"/>
            <a:ext cx="8424936" cy="4381947"/>
          </a:xfrm>
        </p:spPr>
        <p:txBody>
          <a:bodyPr>
            <a:noAutofit/>
          </a:bodyPr>
          <a:lstStyle/>
          <a:p>
            <a:pPr marL="0" indent="0">
              <a:lnSpc>
                <a:spcPct val="250000"/>
              </a:lnSpc>
              <a:buClr>
                <a:srgbClr val="006600"/>
              </a:buClr>
              <a:buNone/>
              <a:tabLst>
                <a:tab pos="2098675" algn="l"/>
              </a:tabLst>
            </a:pPr>
            <a:r>
              <a:rPr lang="en-GB" altLang="nl-BE" sz="2800" dirty="0">
                <a:solidFill>
                  <a:srgbClr val="002649"/>
                </a:solidFill>
                <a:latin typeface="AlternateGotNo2D" panose="00000500000000000000" pitchFamily="50" charset="0"/>
              </a:rPr>
              <a:t>Keep in mind!  </a:t>
            </a:r>
            <a:endParaRPr lang="en-GB" altLang="nl-BE" sz="2000" dirty="0">
              <a:solidFill>
                <a:srgbClr val="002649"/>
              </a:solidFill>
              <a:latin typeface="Aptos" panose="020B0004020202020204" pitchFamily="34" charset="0"/>
            </a:endParaRPr>
          </a:p>
          <a:p>
            <a:endParaRPr lang="nl-BE" sz="1800" b="0" i="0" u="none" strike="noStrike" baseline="0" dirty="0">
              <a:latin typeface="Aptos" panose="020B0004020202020204" pitchFamily="34" charset="0"/>
            </a:endParaRPr>
          </a:p>
          <a:p>
            <a:r>
              <a:rPr lang="nl-NL" sz="1800" b="0" i="0" u="none" strike="noStrike" baseline="0" dirty="0">
                <a:solidFill>
                  <a:schemeClr val="tx2">
                    <a:lumMod val="50000"/>
                  </a:schemeClr>
                </a:solidFill>
                <a:latin typeface="Aptos" panose="020B0004020202020204" pitchFamily="34" charset="0"/>
              </a:rPr>
              <a:t>Laat kandidaten een duidelijke keuze die zij moeten maken. </a:t>
            </a:r>
          </a:p>
          <a:p>
            <a:endParaRPr lang="nl-BE" sz="1800" b="0" i="0" u="none" strike="noStrike" baseline="0" dirty="0">
              <a:solidFill>
                <a:schemeClr val="tx2">
                  <a:lumMod val="50000"/>
                </a:schemeClr>
              </a:solidFill>
              <a:latin typeface="Aptos" panose="020B0004020202020204" pitchFamily="34" charset="0"/>
            </a:endParaRPr>
          </a:p>
          <a:p>
            <a:r>
              <a:rPr lang="nl-NL" sz="1800" b="0" i="0" u="none" strike="noStrike" baseline="0" dirty="0">
                <a:solidFill>
                  <a:schemeClr val="tx2">
                    <a:lumMod val="50000"/>
                  </a:schemeClr>
                </a:solidFill>
                <a:latin typeface="Aptos" panose="020B0004020202020204" pitchFamily="34" charset="0"/>
              </a:rPr>
              <a:t>Houd het filmpje kort: 30–90 seconden - aandacht zonder cognitieve overbelasting. </a:t>
            </a:r>
          </a:p>
          <a:p>
            <a:endParaRPr lang="nl-BE" sz="1800" b="0" i="0" u="none" strike="noStrike" baseline="0" dirty="0">
              <a:solidFill>
                <a:schemeClr val="tx2">
                  <a:lumMod val="50000"/>
                </a:schemeClr>
              </a:solidFill>
              <a:latin typeface="Aptos" panose="020B0004020202020204" pitchFamily="34" charset="0"/>
            </a:endParaRPr>
          </a:p>
          <a:p>
            <a:r>
              <a:rPr lang="nl-NL" sz="1800" b="0" i="0" u="none" strike="noStrike" baseline="0" dirty="0">
                <a:solidFill>
                  <a:schemeClr val="tx2">
                    <a:lumMod val="50000"/>
                  </a:schemeClr>
                </a:solidFill>
                <a:latin typeface="Aptos" panose="020B0004020202020204" pitchFamily="34" charset="0"/>
              </a:rPr>
              <a:t>Vermijd vakjargon als het niet nodig is. </a:t>
            </a:r>
          </a:p>
          <a:p>
            <a:endParaRPr lang="nl-BE" sz="1800" b="0" i="0" u="none" strike="noStrike" baseline="0" dirty="0">
              <a:solidFill>
                <a:schemeClr val="tx2">
                  <a:lumMod val="50000"/>
                </a:schemeClr>
              </a:solidFill>
              <a:latin typeface="Aptos" panose="020B0004020202020204" pitchFamily="34" charset="0"/>
            </a:endParaRPr>
          </a:p>
          <a:p>
            <a:r>
              <a:rPr lang="nl-NL" sz="1800" b="0" i="0" u="none" strike="noStrike" baseline="0" dirty="0">
                <a:solidFill>
                  <a:schemeClr val="tx2">
                    <a:lumMod val="50000"/>
                  </a:schemeClr>
                </a:solidFill>
                <a:latin typeface="Aptos" panose="020B0004020202020204" pitchFamily="34" charset="0"/>
              </a:rPr>
              <a:t>Zorg voor goede geluidskwaliteit: achtergrondgeluiden mogen realisme verhogen, maar mogen de spraak niet verstoren. </a:t>
            </a:r>
          </a:p>
          <a:p>
            <a:endParaRPr lang="nl-BE" sz="1800" b="0" i="0" u="none" strike="noStrike" baseline="0" dirty="0">
              <a:solidFill>
                <a:schemeClr val="tx2">
                  <a:lumMod val="50000"/>
                </a:schemeClr>
              </a:solidFill>
              <a:latin typeface="Aptos" panose="020B0004020202020204" pitchFamily="34" charset="0"/>
            </a:endParaRPr>
          </a:p>
          <a:p>
            <a:r>
              <a:rPr lang="nl-NL" sz="1800" b="0" i="0" u="none" strike="noStrike" baseline="0" dirty="0">
                <a:solidFill>
                  <a:schemeClr val="tx2">
                    <a:lumMod val="50000"/>
                  </a:schemeClr>
                </a:solidFill>
                <a:latin typeface="Aptos" panose="020B0004020202020204" pitchFamily="34" charset="0"/>
              </a:rPr>
              <a:t>Voorzie ondertiteling zodat mensen met een auditieve beperking of andere taalachtergrond kunnen meevolgen. </a:t>
            </a:r>
          </a:p>
          <a:p>
            <a:endParaRPr lang="nl-BE" sz="1800" b="0" i="0" u="none" strike="noStrike" baseline="0" dirty="0">
              <a:solidFill>
                <a:schemeClr val="tx2">
                  <a:lumMod val="50000"/>
                </a:schemeClr>
              </a:solidFill>
              <a:latin typeface="Aptos" panose="020B0004020202020204" pitchFamily="34" charset="0"/>
            </a:endParaRPr>
          </a:p>
          <a:p>
            <a:r>
              <a:rPr lang="nl-NL" sz="1800" b="0" i="0" u="none" strike="noStrike" baseline="0" dirty="0">
                <a:solidFill>
                  <a:schemeClr val="tx2">
                    <a:lumMod val="50000"/>
                  </a:schemeClr>
                </a:solidFill>
                <a:latin typeface="Aptos" panose="020B0004020202020204" pitchFamily="34" charset="0"/>
              </a:rPr>
              <a:t>Test de scènes intern met </a:t>
            </a:r>
            <a:r>
              <a:rPr lang="nl-NL" sz="1800" b="0" i="0" u="none" strike="noStrike" baseline="0" dirty="0" err="1">
                <a:solidFill>
                  <a:schemeClr val="tx2">
                    <a:lumMod val="50000"/>
                  </a:schemeClr>
                </a:solidFill>
                <a:latin typeface="Aptos" panose="020B0004020202020204" pitchFamily="34" charset="0"/>
              </a:rPr>
              <a:t>jobexperten</a:t>
            </a:r>
            <a:r>
              <a:rPr lang="nl-NL" sz="1800" b="0" i="0" u="none" strike="noStrike" baseline="0" dirty="0">
                <a:solidFill>
                  <a:schemeClr val="tx2">
                    <a:lumMod val="50000"/>
                  </a:schemeClr>
                </a:solidFill>
                <a:latin typeface="Aptos" panose="020B0004020202020204" pitchFamily="34" charset="0"/>
              </a:rPr>
              <a:t> </a:t>
            </a:r>
            <a:endParaRPr lang="nl-BE" sz="1800" b="0" i="0" u="none" strike="noStrike" baseline="0" dirty="0">
              <a:solidFill>
                <a:srgbClr val="000000"/>
              </a:solidFill>
              <a:latin typeface="Aptos" panose="020B0004020202020204" pitchFamily="34" charset="0"/>
            </a:endParaRPr>
          </a:p>
          <a:p>
            <a:endParaRPr lang="nl-BE" sz="2000" dirty="0"/>
          </a:p>
        </p:txBody>
      </p:sp>
      <p:pic>
        <p:nvPicPr>
          <p:cNvPr id="4" name="Afbeelding 3" descr="Afbeelding met Menselijk gezicht, persoon, peuter, kleding&#10;&#10;Door AI gegenereerde inhoud is mogelijk onjuist.">
            <a:extLst>
              <a:ext uri="{FF2B5EF4-FFF2-40B4-BE49-F238E27FC236}">
                <a16:creationId xmlns:a16="http://schemas.microsoft.com/office/drawing/2014/main" id="{8E6CFE6B-3C51-61FD-EB26-645D6C6E412F}"/>
              </a:ext>
            </a:extLst>
          </p:cNvPr>
          <p:cNvPicPr>
            <a:picLocks noChangeAspect="1"/>
          </p:cNvPicPr>
          <p:nvPr/>
        </p:nvPicPr>
        <p:blipFill>
          <a:blip r:embed="rId3"/>
          <a:srcRect r="20117"/>
          <a:stretch/>
        </p:blipFill>
        <p:spPr>
          <a:xfrm>
            <a:off x="6131514" y="4653136"/>
            <a:ext cx="3022303" cy="2348879"/>
          </a:xfrm>
          <a:prstGeom prst="rect">
            <a:avLst/>
          </a:prstGeom>
          <a:effectLst>
            <a:softEdge rad="342900"/>
          </a:effectLst>
        </p:spPr>
      </p:pic>
      <p:pic>
        <p:nvPicPr>
          <p:cNvPr id="5" name="Afbeelding 4" descr="Afbeelding met tekst, Lettertype, Graphics, grafische vormgeving&#10;&#10;Door AI gegenereerde inhoud is mogelijk onjuist.">
            <a:extLst>
              <a:ext uri="{FF2B5EF4-FFF2-40B4-BE49-F238E27FC236}">
                <a16:creationId xmlns:a16="http://schemas.microsoft.com/office/drawing/2014/main" id="{25153A56-9BF1-BCE7-C907-ED7C36299D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024" y="6309433"/>
            <a:ext cx="1547664" cy="359927"/>
          </a:xfrm>
          <a:prstGeom prst="rect">
            <a:avLst/>
          </a:prstGeom>
        </p:spPr>
      </p:pic>
    </p:spTree>
    <p:extLst>
      <p:ext uri="{BB962C8B-B14F-4D97-AF65-F5344CB8AC3E}">
        <p14:creationId xmlns:p14="http://schemas.microsoft.com/office/powerpoint/2010/main" val="2251649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649"/>
        </a:solidFill>
        <a:effectLst/>
      </p:bgPr>
    </p:bg>
    <p:spTree>
      <p:nvGrpSpPr>
        <p:cNvPr id="1" name="">
          <a:extLst>
            <a:ext uri="{FF2B5EF4-FFF2-40B4-BE49-F238E27FC236}">
              <a16:creationId xmlns:a16="http://schemas.microsoft.com/office/drawing/2014/main" id="{EDE04189-6017-3DA9-86E9-223C17EE6135}"/>
            </a:ext>
          </a:extLst>
        </p:cNvPr>
        <p:cNvGrpSpPr/>
        <p:nvPr/>
      </p:nvGrpSpPr>
      <p:grpSpPr>
        <a:xfrm>
          <a:off x="0" y="0"/>
          <a:ext cx="0" cy="0"/>
          <a:chOff x="0" y="0"/>
          <a:chExt cx="0" cy="0"/>
        </a:xfrm>
      </p:grpSpPr>
      <p:sp>
        <p:nvSpPr>
          <p:cNvPr id="3" name="TextBox 7">
            <a:extLst>
              <a:ext uri="{FF2B5EF4-FFF2-40B4-BE49-F238E27FC236}">
                <a16:creationId xmlns:a16="http://schemas.microsoft.com/office/drawing/2014/main" id="{E717A01C-4C5C-7541-0AF7-7DDEC8970308}"/>
              </a:ext>
            </a:extLst>
          </p:cNvPr>
          <p:cNvSpPr txBox="1"/>
          <p:nvPr/>
        </p:nvSpPr>
        <p:spPr>
          <a:xfrm>
            <a:off x="215516" y="4828480"/>
            <a:ext cx="8712968" cy="166199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lang="nl-BE" sz="4800" b="1" spc="-150" dirty="0" err="1">
                <a:solidFill>
                  <a:schemeClr val="bg1"/>
                </a:solidFill>
                <a:latin typeface="AlternateGotNo2D" panose="00000500000000000000" pitchFamily="50" charset="0"/>
                <a:ea typeface="Helvetica Neue Light" panose="02000403000000020004" pitchFamily="2" charset="0"/>
                <a:cs typeface="Helvetica Neue" panose="02000503000000020004" pitchFamily="2" charset="0"/>
              </a:rPr>
              <a:t>Thank</a:t>
            </a:r>
            <a:r>
              <a:rPr lang="nl-BE" sz="4800" b="1" spc="-150" dirty="0">
                <a:solidFill>
                  <a:schemeClr val="bg1"/>
                </a:solidFill>
                <a:latin typeface="AlternateGotNo2D" panose="00000500000000000000" pitchFamily="50" charset="0"/>
                <a:ea typeface="Helvetica Neue Light" panose="02000403000000020004" pitchFamily="2" charset="0"/>
                <a:cs typeface="Helvetica Neue" panose="02000503000000020004" pitchFamily="2" charset="0"/>
              </a:rPr>
              <a:t> </a:t>
            </a:r>
            <a:r>
              <a:rPr lang="nl-BE" sz="4800" b="1" spc="-150" dirty="0" err="1">
                <a:solidFill>
                  <a:schemeClr val="bg1"/>
                </a:solidFill>
                <a:latin typeface="AlternateGotNo2D" panose="00000500000000000000" pitchFamily="50" charset="0"/>
                <a:ea typeface="Helvetica Neue Light" panose="02000403000000020004" pitchFamily="2" charset="0"/>
                <a:cs typeface="Helvetica Neue" panose="02000503000000020004" pitchFamily="2" charset="0"/>
              </a:rPr>
              <a:t>you</a:t>
            </a:r>
            <a:r>
              <a:rPr lang="nl-BE" sz="4800" b="1" spc="-150" dirty="0">
                <a:solidFill>
                  <a:schemeClr val="bg1"/>
                </a:solidFill>
                <a:latin typeface="AlternateGotNo2D" panose="00000500000000000000" pitchFamily="50" charset="0"/>
                <a:ea typeface="Helvetica Neue Light" panose="02000403000000020004" pitchFamily="2" charset="0"/>
                <a:cs typeface="Helvetica Neue" panose="02000503000000020004" pitchFamily="2" charset="0"/>
              </a:rPr>
              <a:t> </a:t>
            </a:r>
          </a:p>
          <a:p>
            <a:pPr marL="0" marR="0" lvl="0" indent="0" algn="r" defTabSz="914400" rtl="0" eaLnBrk="1" fontAlgn="auto" latinLnBrk="0" hangingPunct="1">
              <a:lnSpc>
                <a:spcPct val="100000"/>
              </a:lnSpc>
              <a:spcBef>
                <a:spcPts val="0"/>
              </a:spcBef>
              <a:spcAft>
                <a:spcPts val="1200"/>
              </a:spcAft>
              <a:buClrTx/>
              <a:buSzTx/>
              <a:buFontTx/>
              <a:buNone/>
              <a:tabLst/>
              <a:defRPr/>
            </a:pPr>
            <a:r>
              <a:rPr lang="nl-BE" i="1" spc="-150" dirty="0">
                <a:solidFill>
                  <a:schemeClr val="bg1"/>
                </a:solidFill>
                <a:latin typeface="Aptos" panose="020B0004020202020204" pitchFamily="34" charset="0"/>
                <a:ea typeface="Helvetica Neue Light" panose="02000403000000020004" pitchFamily="2" charset="0"/>
                <a:cs typeface="Helvetica Neue" panose="02000503000000020004" pitchFamily="2" charset="0"/>
              </a:rPr>
              <a:t>Geen domme vragen, enkel domme antwoorden. </a:t>
            </a:r>
          </a:p>
          <a:p>
            <a:pPr marL="0" marR="0" lvl="0" indent="0" algn="r" defTabSz="914400" rtl="0" eaLnBrk="1" fontAlgn="auto" latinLnBrk="0" hangingPunct="1">
              <a:lnSpc>
                <a:spcPct val="100000"/>
              </a:lnSpc>
              <a:spcBef>
                <a:spcPts val="0"/>
              </a:spcBef>
              <a:spcAft>
                <a:spcPts val="1200"/>
              </a:spcAft>
              <a:buClrTx/>
              <a:buSzTx/>
              <a:buFontTx/>
              <a:buNone/>
              <a:tabLst/>
              <a:defRPr/>
            </a:pPr>
            <a:r>
              <a:rPr lang="nl-BE" sz="1600" i="1" spc="-150" dirty="0" err="1">
                <a:solidFill>
                  <a:schemeClr val="bg1"/>
                </a:solidFill>
                <a:latin typeface="Aptos" panose="020B0004020202020204" pitchFamily="34" charset="0"/>
                <a:ea typeface="Helvetica Neue Light" panose="02000403000000020004" pitchFamily="2" charset="0"/>
                <a:cs typeface="Helvetica Neue" panose="02000503000000020004" pitchFamily="2" charset="0"/>
              </a:rPr>
              <a:t>Where</a:t>
            </a:r>
            <a:r>
              <a:rPr lang="nl-BE" sz="1600" i="1" spc="-150" dirty="0">
                <a:solidFill>
                  <a:schemeClr val="bg1"/>
                </a:solidFill>
                <a:latin typeface="Aptos" panose="020B0004020202020204" pitchFamily="34" charset="0"/>
                <a:ea typeface="Helvetica Neue Light" panose="02000403000000020004" pitchFamily="2" charset="0"/>
                <a:cs typeface="Helvetica Neue" panose="02000503000000020004" pitchFamily="2" charset="0"/>
              </a:rPr>
              <a:t> does </a:t>
            </a:r>
            <a:r>
              <a:rPr lang="nl-BE" sz="1600" i="1" spc="-150" dirty="0" err="1">
                <a:solidFill>
                  <a:schemeClr val="bg1"/>
                </a:solidFill>
                <a:latin typeface="Aptos" panose="020B0004020202020204" pitchFamily="34" charset="0"/>
                <a:ea typeface="Helvetica Neue Light" panose="02000403000000020004" pitchFamily="2" charset="0"/>
                <a:cs typeface="Helvetica Neue" panose="02000503000000020004" pitchFamily="2" charset="0"/>
              </a:rPr>
              <a:t>that</a:t>
            </a:r>
            <a:r>
              <a:rPr lang="nl-BE" sz="1600" i="1" spc="-150" dirty="0">
                <a:solidFill>
                  <a:schemeClr val="bg1"/>
                </a:solidFill>
                <a:latin typeface="Aptos" panose="020B0004020202020204" pitchFamily="34" charset="0"/>
                <a:ea typeface="Helvetica Neue Light" panose="02000403000000020004" pitchFamily="2" charset="0"/>
                <a:cs typeface="Helvetica Neue" panose="02000503000000020004" pitchFamily="2" charset="0"/>
              </a:rPr>
              <a:t> </a:t>
            </a:r>
            <a:r>
              <a:rPr lang="nl-BE" sz="1600" i="1" spc="-150" dirty="0" err="1">
                <a:solidFill>
                  <a:schemeClr val="bg1"/>
                </a:solidFill>
                <a:latin typeface="Aptos" panose="020B0004020202020204" pitchFamily="34" charset="0"/>
                <a:ea typeface="Helvetica Neue Light" panose="02000403000000020004" pitchFamily="2" charset="0"/>
                <a:cs typeface="Helvetica Neue" panose="02000503000000020004" pitchFamily="2" charset="0"/>
              </a:rPr>
              <a:t>leave</a:t>
            </a:r>
            <a:r>
              <a:rPr lang="nl-BE" sz="1600" i="1" spc="-150" dirty="0">
                <a:solidFill>
                  <a:schemeClr val="bg1"/>
                </a:solidFill>
                <a:latin typeface="Aptos" panose="020B0004020202020204" pitchFamily="34" charset="0"/>
                <a:ea typeface="Helvetica Neue Light" panose="02000403000000020004" pitchFamily="2" charset="0"/>
                <a:cs typeface="Helvetica Neue" panose="02000503000000020004" pitchFamily="2" charset="0"/>
              </a:rPr>
              <a:t> me? ;) </a:t>
            </a:r>
          </a:p>
        </p:txBody>
      </p:sp>
      <p:pic>
        <p:nvPicPr>
          <p:cNvPr id="4" name="Afbeelding 3" descr="Afbeelding met Menselijk gezicht, persoon, peuter, muur&#10;&#10;Door AI gegenereerde inhoud is mogelijk onjuist.">
            <a:extLst>
              <a:ext uri="{FF2B5EF4-FFF2-40B4-BE49-F238E27FC236}">
                <a16:creationId xmlns:a16="http://schemas.microsoft.com/office/drawing/2014/main" id="{25D5BCF8-B033-F8D2-2FC3-ECA447790663}"/>
              </a:ext>
            </a:extLst>
          </p:cNvPr>
          <p:cNvPicPr>
            <a:picLocks noChangeAspect="1"/>
          </p:cNvPicPr>
          <p:nvPr/>
        </p:nvPicPr>
        <p:blipFill>
          <a:blip r:embed="rId3">
            <a:extLst>
              <a:ext uri="{28A0092B-C50C-407E-A947-70E740481C1C}">
                <a14:useLocalDpi xmlns:a14="http://schemas.microsoft.com/office/drawing/2010/main" val="0"/>
              </a:ext>
            </a:extLst>
          </a:blip>
          <a:srcRect t="14563" r="1168" b="6294"/>
          <a:stretch/>
        </p:blipFill>
        <p:spPr>
          <a:xfrm>
            <a:off x="0" y="-27384"/>
            <a:ext cx="9144000" cy="4824536"/>
          </a:xfrm>
          <a:prstGeom prst="rect">
            <a:avLst/>
          </a:prstGeom>
        </p:spPr>
      </p:pic>
    </p:spTree>
    <p:extLst>
      <p:ext uri="{BB962C8B-B14F-4D97-AF65-F5344CB8AC3E}">
        <p14:creationId xmlns:p14="http://schemas.microsoft.com/office/powerpoint/2010/main" val="287488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8A991F0B-312A-04EF-A741-59B726F7E605}"/>
              </a:ext>
            </a:extLst>
          </p:cNvPr>
          <p:cNvSpPr/>
          <p:nvPr/>
        </p:nvSpPr>
        <p:spPr>
          <a:xfrm>
            <a:off x="377534" y="1476520"/>
            <a:ext cx="8388932" cy="1567609"/>
          </a:xfrm>
          <a:prstGeom prst="rect">
            <a:avLst/>
          </a:prstGeom>
        </p:spPr>
        <p:txBody>
          <a:bodyPr wrap="square">
            <a:spAutoFit/>
          </a:bodyPr>
          <a:lstStyle/>
          <a:p>
            <a:pPr algn="ctr"/>
            <a:endParaRPr lang="nl-BE" sz="4400" dirty="0">
              <a:solidFill>
                <a:srgbClr val="00BCB0"/>
              </a:solidFill>
              <a:latin typeface="AlternateGotNo2D" pitchFamily="2" charset="77"/>
              <a:ea typeface="Helvetica Neue Thin" panose="020B0403020202020204" pitchFamily="34" charset="0"/>
              <a:cs typeface="Latha" panose="020B0604020202020204" pitchFamily="34" charset="0"/>
            </a:endParaRPr>
          </a:p>
          <a:p>
            <a:pPr algn="ctr">
              <a:lnSpc>
                <a:spcPts val="3000"/>
              </a:lnSpc>
            </a:pPr>
            <a:endParaRPr lang="nl-BE" sz="3200" dirty="0">
              <a:solidFill>
                <a:srgbClr val="00BCB0"/>
              </a:solidFill>
              <a:latin typeface="AlternateGotNo2D" pitchFamily="2" charset="77"/>
              <a:ea typeface="Helvetica Neue Thin" panose="020B0403020202020204" pitchFamily="34" charset="0"/>
              <a:cs typeface="Latha" panose="020B0604020202020204" pitchFamily="34" charset="0"/>
            </a:endParaRPr>
          </a:p>
          <a:p>
            <a:pPr algn="ctr">
              <a:lnSpc>
                <a:spcPts val="3000"/>
              </a:lnSpc>
            </a:pPr>
            <a:endParaRPr lang="nl-BE" sz="3600" dirty="0">
              <a:solidFill>
                <a:srgbClr val="00BCB0"/>
              </a:solidFill>
              <a:latin typeface="AlternateGotNo2D" pitchFamily="2" charset="77"/>
              <a:ea typeface="Helvetica Neue Thin" panose="020B0403020202020204" pitchFamily="34" charset="0"/>
              <a:cs typeface="Latha" panose="020B0604020202020204" pitchFamily="34" charset="0"/>
            </a:endParaRPr>
          </a:p>
        </p:txBody>
      </p:sp>
      <p:sp>
        <p:nvSpPr>
          <p:cNvPr id="4" name="Rechthoek 3">
            <a:extLst>
              <a:ext uri="{FF2B5EF4-FFF2-40B4-BE49-F238E27FC236}">
                <a16:creationId xmlns:a16="http://schemas.microsoft.com/office/drawing/2014/main" id="{8AF1F11A-ED52-D200-ABBC-7C5F6977D0A1}"/>
              </a:ext>
            </a:extLst>
          </p:cNvPr>
          <p:cNvSpPr/>
          <p:nvPr/>
        </p:nvSpPr>
        <p:spPr>
          <a:xfrm>
            <a:off x="179512" y="5949280"/>
            <a:ext cx="1080120" cy="720080"/>
          </a:xfrm>
          <a:prstGeom prst="rect">
            <a:avLst/>
          </a:prstGeom>
          <a:solidFill>
            <a:srgbClr val="0B17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p>
        </p:txBody>
      </p:sp>
      <p:pic>
        <p:nvPicPr>
          <p:cNvPr id="5" name="Afbeelding 4" descr="Afbeelding met tekst, tafelgerei, bord, serviesgoed&#10;&#10;Automatisch gegenereerde beschrijving">
            <a:extLst>
              <a:ext uri="{FF2B5EF4-FFF2-40B4-BE49-F238E27FC236}">
                <a16:creationId xmlns:a16="http://schemas.microsoft.com/office/drawing/2014/main" id="{84E814E3-D356-DC3C-6B5C-3DA65D498B6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7504" y="6265199"/>
            <a:ext cx="1791199" cy="416449"/>
          </a:xfrm>
          <a:prstGeom prst="rect">
            <a:avLst/>
          </a:prstGeom>
        </p:spPr>
      </p:pic>
      <p:sp>
        <p:nvSpPr>
          <p:cNvPr id="6" name="TextBox 1">
            <a:extLst>
              <a:ext uri="{FF2B5EF4-FFF2-40B4-BE49-F238E27FC236}">
                <a16:creationId xmlns:a16="http://schemas.microsoft.com/office/drawing/2014/main" id="{E52F5B83-FC75-D0D0-04BD-7A89D99507E5}"/>
              </a:ext>
            </a:extLst>
          </p:cNvPr>
          <p:cNvSpPr txBox="1"/>
          <p:nvPr/>
        </p:nvSpPr>
        <p:spPr>
          <a:xfrm>
            <a:off x="1403648" y="1628800"/>
            <a:ext cx="6642738" cy="2862322"/>
          </a:xfrm>
          <a:prstGeom prst="rect">
            <a:avLst/>
          </a:prstGeom>
          <a:solidFill>
            <a:srgbClr val="0B172A"/>
          </a:solidFill>
        </p:spPr>
        <p:txBody>
          <a:bodyPr wrap="square" rtlCol="0">
            <a:spAutoFit/>
          </a:bodyPr>
          <a:lstStyle/>
          <a:p>
            <a:pPr algn="ctr"/>
            <a:r>
              <a:rPr lang="fr-FR" sz="2000" b="1" dirty="0" err="1">
                <a:latin typeface="Calibri Light" panose="020F0302020204030204" pitchFamily="34" charset="0"/>
                <a:ea typeface="Calibri Light" panose="020F0302020204030204" pitchFamily="34" charset="0"/>
                <a:cs typeface="Calibri Light" panose="020F0302020204030204" pitchFamily="34" charset="0"/>
              </a:rPr>
              <a:t>Algemeen</a:t>
            </a:r>
            <a:r>
              <a:rPr lang="fr-FR" sz="2000" b="1" dirty="0">
                <a:latin typeface="Calibri Light" panose="020F0302020204030204" pitchFamily="34" charset="0"/>
                <a:ea typeface="Calibri Light" panose="020F0302020204030204" pitchFamily="34" charset="0"/>
                <a:cs typeface="Calibri Light" panose="020F0302020204030204" pitchFamily="34" charset="0"/>
              </a:rPr>
              <a:t>: </a:t>
            </a:r>
          </a:p>
          <a:p>
            <a:pPr algn="ctr"/>
            <a:endParaRPr lang="fr-FR" sz="2000" b="1" dirty="0">
              <a:latin typeface="Calibri Light" panose="020F0302020204030204" pitchFamily="34" charset="0"/>
              <a:ea typeface="Calibri Light" panose="020F0302020204030204" pitchFamily="34" charset="0"/>
              <a:cs typeface="Calibri Light" panose="020F0302020204030204" pitchFamily="34" charset="0"/>
            </a:endParaRPr>
          </a:p>
          <a:p>
            <a:pPr algn="ctr"/>
            <a:r>
              <a:rPr lang="fr-FR" sz="2000" b="1" dirty="0" err="1">
                <a:latin typeface="Calibri Light" panose="020F0302020204030204" pitchFamily="34" charset="0"/>
                <a:ea typeface="Calibri Light" panose="020F0302020204030204" pitchFamily="34" charset="0"/>
                <a:cs typeface="Calibri Light" panose="020F0302020204030204" pitchFamily="34" charset="0"/>
              </a:rPr>
              <a:t>Beste</a:t>
            </a:r>
            <a:r>
              <a:rPr lang="fr-FR" sz="2000" b="1" dirty="0">
                <a:latin typeface="Calibri Light" panose="020F0302020204030204" pitchFamily="34" charset="0"/>
                <a:ea typeface="Calibri Light" panose="020F0302020204030204" pitchFamily="34" charset="0"/>
                <a:cs typeface="Calibri Light" panose="020F0302020204030204" pitchFamily="34" charset="0"/>
              </a:rPr>
              <a:t> </a:t>
            </a:r>
            <a:r>
              <a:rPr lang="fr-FR" sz="2000" b="1" dirty="0" err="1">
                <a:latin typeface="Calibri Light" panose="020F0302020204030204" pitchFamily="34" charset="0"/>
                <a:ea typeface="Calibri Light" panose="020F0302020204030204" pitchFamily="34" charset="0"/>
                <a:cs typeface="Calibri Light" panose="020F0302020204030204" pitchFamily="34" charset="0"/>
              </a:rPr>
              <a:t>medewerkers</a:t>
            </a:r>
            <a:r>
              <a:rPr lang="fr-FR" sz="2000" b="1" dirty="0">
                <a:latin typeface="Calibri Light" panose="020F0302020204030204" pitchFamily="34" charset="0"/>
                <a:ea typeface="Calibri Light" panose="020F0302020204030204" pitchFamily="34" charset="0"/>
                <a:cs typeface="Calibri Light" panose="020F0302020204030204" pitchFamily="34" charset="0"/>
              </a:rPr>
              <a:t> </a:t>
            </a:r>
            <a:r>
              <a:rPr lang="fr-FR" sz="2000" b="1" dirty="0">
                <a:solidFill>
                  <a:srgbClr val="58AD40"/>
                </a:solidFill>
                <a:latin typeface="Calibri Light" panose="020F0302020204030204" pitchFamily="34" charset="0"/>
                <a:ea typeface="Calibri Light" panose="020F0302020204030204" pitchFamily="34" charset="0"/>
                <a:cs typeface="Calibri Light" panose="020F0302020204030204" pitchFamily="34" charset="0"/>
              </a:rPr>
              <a:t>4 KEER MEER </a:t>
            </a:r>
            <a:r>
              <a:rPr lang="fr-FR" sz="2000" b="1" dirty="0">
                <a:latin typeface="Calibri Light" panose="020F0302020204030204" pitchFamily="34" charset="0"/>
                <a:ea typeface="Calibri Light" panose="020F0302020204030204" pitchFamily="34" charset="0"/>
                <a:cs typeface="Calibri Light" panose="020F0302020204030204" pitchFamily="34" charset="0"/>
              </a:rPr>
              <a:t>dan </a:t>
            </a:r>
            <a:r>
              <a:rPr lang="fr-FR" sz="2000" b="1" dirty="0" err="1">
                <a:latin typeface="Calibri Light" panose="020F0302020204030204" pitchFamily="34" charset="0"/>
                <a:ea typeface="Calibri Light" panose="020F0302020204030204" pitchFamily="34" charset="0"/>
                <a:cs typeface="Calibri Light" panose="020F0302020204030204" pitchFamily="34" charset="0"/>
              </a:rPr>
              <a:t>gemiddeld</a:t>
            </a:r>
            <a:endParaRPr lang="fr-FR" sz="2000" b="1" dirty="0">
              <a:latin typeface="Calibri Light" panose="020F0302020204030204" pitchFamily="34" charset="0"/>
              <a:ea typeface="Calibri Light" panose="020F0302020204030204" pitchFamily="34" charset="0"/>
              <a:cs typeface="Calibri Light" panose="020F0302020204030204" pitchFamily="34" charset="0"/>
            </a:endParaRPr>
          </a:p>
          <a:p>
            <a:pPr algn="ctr"/>
            <a:endParaRPr lang="fr-FR" sz="2000" b="1" dirty="0">
              <a:latin typeface="Calibri Light" panose="020F0302020204030204" pitchFamily="34" charset="0"/>
              <a:ea typeface="Calibri Light" panose="020F0302020204030204" pitchFamily="34" charset="0"/>
              <a:cs typeface="Calibri Light" panose="020F0302020204030204" pitchFamily="34" charset="0"/>
            </a:endParaRPr>
          </a:p>
          <a:p>
            <a:pPr algn="ctr"/>
            <a:r>
              <a:rPr lang="fr-FR" sz="2000" b="1" dirty="0" err="1">
                <a:latin typeface="Calibri Light" panose="020F0302020204030204" pitchFamily="34" charset="0"/>
                <a:ea typeface="Calibri Light" panose="020F0302020204030204" pitchFamily="34" charset="0"/>
                <a:cs typeface="Calibri Light" panose="020F0302020204030204" pitchFamily="34" charset="0"/>
              </a:rPr>
              <a:t>Topverkopers</a:t>
            </a:r>
            <a:r>
              <a:rPr lang="fr-FR" sz="2000" b="1" dirty="0">
                <a:latin typeface="Calibri Light" panose="020F0302020204030204" pitchFamily="34" charset="0"/>
                <a:ea typeface="Calibri Light" panose="020F0302020204030204" pitchFamily="34" charset="0"/>
                <a:cs typeface="Calibri Light" panose="020F0302020204030204" pitchFamily="34" charset="0"/>
              </a:rPr>
              <a:t> </a:t>
            </a:r>
            <a:r>
              <a:rPr lang="fr-FR" sz="2000" b="1" dirty="0" err="1">
                <a:latin typeface="Calibri Light" panose="020F0302020204030204" pitchFamily="34" charset="0"/>
                <a:ea typeface="Calibri Light" panose="020F0302020204030204" pitchFamily="34" charset="0"/>
                <a:cs typeface="Calibri Light" panose="020F0302020204030204" pitchFamily="34" charset="0"/>
              </a:rPr>
              <a:t>realiseren</a:t>
            </a:r>
            <a:r>
              <a:rPr lang="fr-FR" sz="2000" b="1" dirty="0">
                <a:latin typeface="Calibri Light" panose="020F0302020204030204" pitchFamily="34" charset="0"/>
                <a:ea typeface="Calibri Light" panose="020F0302020204030204" pitchFamily="34" charset="0"/>
                <a:cs typeface="Calibri Light" panose="020F0302020204030204" pitchFamily="34" charset="0"/>
              </a:rPr>
              <a:t> </a:t>
            </a:r>
            <a:r>
              <a:rPr lang="fr-FR" sz="2000" b="1" dirty="0">
                <a:solidFill>
                  <a:srgbClr val="58AD40"/>
                </a:solidFill>
                <a:latin typeface="Calibri Light" panose="020F0302020204030204" pitchFamily="34" charset="0"/>
                <a:ea typeface="Calibri Light" panose="020F0302020204030204" pitchFamily="34" charset="0"/>
                <a:cs typeface="Calibri Light" panose="020F0302020204030204" pitchFamily="34" charset="0"/>
              </a:rPr>
              <a:t>6 KEER MEER </a:t>
            </a:r>
          </a:p>
          <a:p>
            <a:pPr algn="ctr"/>
            <a:endParaRPr lang="fr-FR" sz="2000" b="1" dirty="0">
              <a:latin typeface="Calibri Light" panose="020F0302020204030204" pitchFamily="34" charset="0"/>
              <a:ea typeface="Calibri Light" panose="020F0302020204030204" pitchFamily="34" charset="0"/>
              <a:cs typeface="Calibri Light" panose="020F0302020204030204" pitchFamily="34" charset="0"/>
            </a:endParaRPr>
          </a:p>
          <a:p>
            <a:pPr algn="ctr"/>
            <a:r>
              <a:rPr lang="fr-FR" sz="2000" b="1" dirty="0" err="1">
                <a:latin typeface="Calibri Light" panose="020F0302020204030204" pitchFamily="34" charset="0"/>
                <a:ea typeface="Calibri Light" panose="020F0302020204030204" pitchFamily="34" charset="0"/>
                <a:cs typeface="Calibri Light" panose="020F0302020204030204" pitchFamily="34" charset="0"/>
              </a:rPr>
              <a:t>Softwareprogrammeurs</a:t>
            </a:r>
            <a:r>
              <a:rPr lang="fr-FR" sz="2000" b="1" dirty="0">
                <a:latin typeface="Calibri Light" panose="020F0302020204030204" pitchFamily="34" charset="0"/>
                <a:ea typeface="Calibri Light" panose="020F0302020204030204" pitchFamily="34" charset="0"/>
                <a:cs typeface="Calibri Light" panose="020F0302020204030204" pitchFamily="34" charset="0"/>
              </a:rPr>
              <a:t> </a:t>
            </a:r>
            <a:r>
              <a:rPr lang="fr-FR" sz="2000" b="1" dirty="0">
                <a:solidFill>
                  <a:srgbClr val="58AD40"/>
                </a:solidFill>
                <a:latin typeface="Calibri Light" panose="020F0302020204030204" pitchFamily="34" charset="0"/>
                <a:ea typeface="Calibri Light" panose="020F0302020204030204" pitchFamily="34" charset="0"/>
                <a:cs typeface="Calibri Light" panose="020F0302020204030204" pitchFamily="34" charset="0"/>
              </a:rPr>
              <a:t>9 KEER MEER</a:t>
            </a:r>
          </a:p>
          <a:p>
            <a:pPr algn="ctr"/>
            <a:endParaRPr lang="fr-FR" sz="2000" dirty="0">
              <a:latin typeface="Calibri Light" panose="020F0302020204030204" pitchFamily="34" charset="0"/>
              <a:ea typeface="Calibri Light" panose="020F0302020204030204" pitchFamily="34" charset="0"/>
              <a:cs typeface="Calibri Light" panose="020F0302020204030204" pitchFamily="34" charset="0"/>
            </a:endParaRPr>
          </a:p>
          <a:p>
            <a:pPr algn="ctr"/>
            <a:endParaRPr lang="fr-FR" sz="2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kstvak 6">
            <a:extLst>
              <a:ext uri="{FF2B5EF4-FFF2-40B4-BE49-F238E27FC236}">
                <a16:creationId xmlns:a16="http://schemas.microsoft.com/office/drawing/2014/main" id="{649DE915-B7A6-EBE2-A796-F3B75E815162}"/>
              </a:ext>
            </a:extLst>
          </p:cNvPr>
          <p:cNvSpPr txBox="1"/>
          <p:nvPr/>
        </p:nvSpPr>
        <p:spPr>
          <a:xfrm>
            <a:off x="4357280" y="6262495"/>
            <a:ext cx="4572000" cy="307777"/>
          </a:xfrm>
          <a:prstGeom prst="rect">
            <a:avLst/>
          </a:prstGeom>
          <a:noFill/>
        </p:spPr>
        <p:txBody>
          <a:bodyPr wrap="square">
            <a:spAutoFit/>
          </a:bodyPr>
          <a:lstStyle/>
          <a:p>
            <a:pPr algn="r"/>
            <a:r>
              <a:rPr lang="fr-FR" sz="1400" i="1" dirty="0">
                <a:latin typeface="Calibri Light" panose="020F0302020204030204" pitchFamily="34" charset="0"/>
                <a:ea typeface="Calibri Light" panose="020F0302020204030204" pitchFamily="34" charset="0"/>
                <a:cs typeface="Calibri Light" panose="020F0302020204030204" pitchFamily="34" charset="0"/>
              </a:rPr>
              <a:t>Harvard Business </a:t>
            </a:r>
            <a:r>
              <a:rPr lang="fr-FR" sz="1400" i="1" dirty="0" err="1">
                <a:latin typeface="Calibri Light" panose="020F0302020204030204" pitchFamily="34" charset="0"/>
                <a:ea typeface="Calibri Light" panose="020F0302020204030204" pitchFamily="34" charset="0"/>
                <a:cs typeface="Calibri Light" panose="020F0302020204030204" pitchFamily="34" charset="0"/>
              </a:rPr>
              <a:t>Review</a:t>
            </a:r>
            <a:endParaRPr lang="nl-BE" sz="1400" dirty="0"/>
          </a:p>
        </p:txBody>
      </p:sp>
    </p:spTree>
    <p:extLst>
      <p:ext uri="{BB962C8B-B14F-4D97-AF65-F5344CB8AC3E}">
        <p14:creationId xmlns:p14="http://schemas.microsoft.com/office/powerpoint/2010/main" val="156558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711D2-154A-565B-7D11-3E56376B03A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DE24721-9AB8-5389-6E1B-4CFE8E2C8E5C}"/>
              </a:ext>
            </a:extLst>
          </p:cNvPr>
          <p:cNvSpPr>
            <a:spLocks noGrp="1"/>
          </p:cNvSpPr>
          <p:nvPr>
            <p:ph type="title"/>
          </p:nvPr>
        </p:nvSpPr>
        <p:spPr>
          <a:xfrm>
            <a:off x="287337" y="302553"/>
            <a:ext cx="8569325" cy="863600"/>
          </a:xfrm>
        </p:spPr>
        <p:txBody>
          <a:bodyPr>
            <a:normAutofit/>
          </a:bodyPr>
          <a:lstStyle/>
          <a:p>
            <a:pPr algn="l"/>
            <a:r>
              <a:rPr lang="nl-BE" sz="4000" dirty="0">
                <a:solidFill>
                  <a:srgbClr val="002649"/>
                </a:solidFill>
              </a:rPr>
              <a:t>Waar willen we naartoe?</a:t>
            </a:r>
          </a:p>
        </p:txBody>
      </p:sp>
      <p:sp>
        <p:nvSpPr>
          <p:cNvPr id="4" name="Tijdelijke aanduiding voor dianummer 3">
            <a:extLst>
              <a:ext uri="{FF2B5EF4-FFF2-40B4-BE49-F238E27FC236}">
                <a16:creationId xmlns:a16="http://schemas.microsoft.com/office/drawing/2014/main" id="{88C5E841-97C5-57DA-3379-D3D7004316F8}"/>
              </a:ext>
            </a:extLst>
          </p:cNvPr>
          <p:cNvSpPr>
            <a:spLocks noGrp="1"/>
          </p:cNvSpPr>
          <p:nvPr>
            <p:ph type="sldNum" sz="quarter" idx="12"/>
          </p:nvPr>
        </p:nvSpPr>
        <p:spPr>
          <a:xfrm>
            <a:off x="6948264" y="6669360"/>
            <a:ext cx="2133600" cy="188640"/>
          </a:xfrm>
        </p:spPr>
        <p:txBody>
          <a:bodyPr/>
          <a:lstStyle/>
          <a:p>
            <a:fld id="{88660502-1CB8-41D5-94A8-0E8EA939BBD3}" type="slidenum">
              <a:rPr lang="en-US" smtClean="0"/>
              <a:pPr/>
              <a:t>4</a:t>
            </a:fld>
            <a:endParaRPr lang="en-US"/>
          </a:p>
        </p:txBody>
      </p:sp>
      <p:pic>
        <p:nvPicPr>
          <p:cNvPr id="3" name="Afbeelding 2" descr="Afbeelding met tekst, tafelgerei, bord, serviesgoed&#10;&#10;Automatisch gegenereerde beschrijving">
            <a:extLst>
              <a:ext uri="{FF2B5EF4-FFF2-40B4-BE49-F238E27FC236}">
                <a16:creationId xmlns:a16="http://schemas.microsoft.com/office/drawing/2014/main" id="{A6B65EFD-982A-4FA5-67F4-F77B059B65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04" y="6237312"/>
            <a:ext cx="1779827" cy="461665"/>
          </a:xfrm>
          <a:prstGeom prst="rect">
            <a:avLst/>
          </a:prstGeom>
        </p:spPr>
      </p:pic>
      <p:pic>
        <p:nvPicPr>
          <p:cNvPr id="2050" name="Picture 2" descr="Happy At Work Cartoon Images – Browse 379,716 Stock Photos, Vectors, and  Video | Adobe Stock">
            <a:extLst>
              <a:ext uri="{FF2B5EF4-FFF2-40B4-BE49-F238E27FC236}">
                <a16:creationId xmlns:a16="http://schemas.microsoft.com/office/drawing/2014/main" id="{1D75163E-AAE6-45C0-AA1A-EEFEA54C4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2413136"/>
            <a:ext cx="3085343" cy="1800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eam - Free user icons">
            <a:extLst>
              <a:ext uri="{FF2B5EF4-FFF2-40B4-BE49-F238E27FC236}">
                <a16:creationId xmlns:a16="http://schemas.microsoft.com/office/drawing/2014/main" id="{DF17C806-A86A-F630-6F6A-799B899CF3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2429179"/>
            <a:ext cx="1800200"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0891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B5BD3-9BCE-7370-B4BC-A0946E9D05F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72D4B55-2782-2B24-8962-08CF3060D8E1}"/>
              </a:ext>
            </a:extLst>
          </p:cNvPr>
          <p:cNvSpPr>
            <a:spLocks noGrp="1"/>
          </p:cNvSpPr>
          <p:nvPr>
            <p:ph type="title"/>
          </p:nvPr>
        </p:nvSpPr>
        <p:spPr>
          <a:xfrm>
            <a:off x="287337" y="302553"/>
            <a:ext cx="8569325" cy="863600"/>
          </a:xfrm>
        </p:spPr>
        <p:txBody>
          <a:bodyPr>
            <a:normAutofit/>
          </a:bodyPr>
          <a:lstStyle/>
          <a:p>
            <a:pPr algn="l"/>
            <a:r>
              <a:rPr lang="nl-BE" sz="4000" dirty="0">
                <a:solidFill>
                  <a:srgbClr val="002649"/>
                </a:solidFill>
              </a:rPr>
              <a:t>Waar willen we naartoe?</a:t>
            </a:r>
          </a:p>
        </p:txBody>
      </p:sp>
      <p:sp>
        <p:nvSpPr>
          <p:cNvPr id="4" name="Tijdelijke aanduiding voor dianummer 3">
            <a:extLst>
              <a:ext uri="{FF2B5EF4-FFF2-40B4-BE49-F238E27FC236}">
                <a16:creationId xmlns:a16="http://schemas.microsoft.com/office/drawing/2014/main" id="{0ACEB300-8F84-B41F-46D7-3F0E666D6CF4}"/>
              </a:ext>
            </a:extLst>
          </p:cNvPr>
          <p:cNvSpPr>
            <a:spLocks noGrp="1"/>
          </p:cNvSpPr>
          <p:nvPr>
            <p:ph type="sldNum" sz="quarter" idx="12"/>
          </p:nvPr>
        </p:nvSpPr>
        <p:spPr>
          <a:xfrm>
            <a:off x="6948264" y="6669360"/>
            <a:ext cx="2133600" cy="188640"/>
          </a:xfrm>
        </p:spPr>
        <p:txBody>
          <a:bodyPr/>
          <a:lstStyle/>
          <a:p>
            <a:fld id="{88660502-1CB8-41D5-94A8-0E8EA939BBD3}" type="slidenum">
              <a:rPr lang="en-US" smtClean="0"/>
              <a:pPr/>
              <a:t>5</a:t>
            </a:fld>
            <a:endParaRPr lang="en-US"/>
          </a:p>
        </p:txBody>
      </p:sp>
      <p:pic>
        <p:nvPicPr>
          <p:cNvPr id="3" name="Afbeelding 2" descr="Afbeelding met tekst, tafelgerei, bord, serviesgoed&#10;&#10;Automatisch gegenereerde beschrijving">
            <a:extLst>
              <a:ext uri="{FF2B5EF4-FFF2-40B4-BE49-F238E27FC236}">
                <a16:creationId xmlns:a16="http://schemas.microsoft.com/office/drawing/2014/main" id="{20F6C2E5-2D7A-D4FD-484B-159E97A78D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04" y="6237312"/>
            <a:ext cx="1779827" cy="461665"/>
          </a:xfrm>
          <a:prstGeom prst="rect">
            <a:avLst/>
          </a:prstGeom>
        </p:spPr>
      </p:pic>
      <p:pic>
        <p:nvPicPr>
          <p:cNvPr id="2050" name="Picture 2" descr="Happy At Work Cartoon Images – Browse 379,716 Stock Photos, Vectors, and  Video | Adobe Stock">
            <a:extLst>
              <a:ext uri="{FF2B5EF4-FFF2-40B4-BE49-F238E27FC236}">
                <a16:creationId xmlns:a16="http://schemas.microsoft.com/office/drawing/2014/main" id="{4DD84EEC-9814-A241-EFC5-B724128AC5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2413136"/>
            <a:ext cx="3085343" cy="1800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ácil - Iconos gratis de comunicaciones">
            <a:extLst>
              <a:ext uri="{FF2B5EF4-FFF2-40B4-BE49-F238E27FC236}">
                <a16:creationId xmlns:a16="http://schemas.microsoft.com/office/drawing/2014/main" id="{A422DB8A-1D4A-2EEF-3899-4634759F08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16" y="2413136"/>
            <a:ext cx="1800200" cy="1800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eam - Free user icons">
            <a:extLst>
              <a:ext uri="{FF2B5EF4-FFF2-40B4-BE49-F238E27FC236}">
                <a16:creationId xmlns:a16="http://schemas.microsoft.com/office/drawing/2014/main" id="{B3471FA0-4821-D558-78C6-89B8BDC4CB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2429179"/>
            <a:ext cx="1800200"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6626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B172B"/>
        </a:solidFill>
        <a:effectLst/>
      </p:bgPr>
    </p:bg>
    <p:spTree>
      <p:nvGrpSpPr>
        <p:cNvPr id="1" name="">
          <a:extLst>
            <a:ext uri="{FF2B5EF4-FFF2-40B4-BE49-F238E27FC236}">
              <a16:creationId xmlns:a16="http://schemas.microsoft.com/office/drawing/2014/main" id="{3B4ACC8A-F3FF-B928-1E40-78E857B5347E}"/>
            </a:ext>
          </a:extLst>
        </p:cNvPr>
        <p:cNvGrpSpPr/>
        <p:nvPr/>
      </p:nvGrpSpPr>
      <p:grpSpPr>
        <a:xfrm>
          <a:off x="0" y="0"/>
          <a:ext cx="0" cy="0"/>
          <a:chOff x="0" y="0"/>
          <a:chExt cx="0" cy="0"/>
        </a:xfrm>
      </p:grpSpPr>
      <p:sp>
        <p:nvSpPr>
          <p:cNvPr id="2" name="Tijdelijke aanduiding voor inhoud 3">
            <a:extLst>
              <a:ext uri="{FF2B5EF4-FFF2-40B4-BE49-F238E27FC236}">
                <a16:creationId xmlns:a16="http://schemas.microsoft.com/office/drawing/2014/main" id="{79CD0828-EF01-9772-E5B0-8E8A1CB0A07C}"/>
              </a:ext>
            </a:extLst>
          </p:cNvPr>
          <p:cNvSpPr>
            <a:spLocks noGrp="1"/>
          </p:cNvSpPr>
          <p:nvPr>
            <p:ph idx="1"/>
          </p:nvPr>
        </p:nvSpPr>
        <p:spPr>
          <a:xfrm>
            <a:off x="323528" y="692696"/>
            <a:ext cx="8496944" cy="5040560"/>
          </a:xfrm>
          <a:solidFill>
            <a:srgbClr val="0B172B"/>
          </a:solidFill>
        </p:spPr>
        <p:txBody>
          <a:bodyPr/>
          <a:lstStyle/>
          <a:p>
            <a:pPr marL="0" indent="0">
              <a:buNone/>
            </a:pPr>
            <a:endParaRPr lang="nl-BE" dirty="0"/>
          </a:p>
          <a:p>
            <a:pPr marL="0" indent="0">
              <a:buNone/>
            </a:pPr>
            <a:r>
              <a:rPr lang="nl-BE" dirty="0">
                <a:solidFill>
                  <a:schemeClr val="bg1"/>
                </a:solidFill>
              </a:rPr>
              <a:t>			Hoe goed meten?</a:t>
            </a:r>
          </a:p>
          <a:p>
            <a:pPr marL="0" indent="0">
              <a:buNone/>
            </a:pPr>
            <a:r>
              <a:rPr lang="nl-BE" dirty="0">
                <a:solidFill>
                  <a:schemeClr val="bg1"/>
                </a:solidFill>
              </a:rPr>
              <a:t>			</a:t>
            </a:r>
          </a:p>
          <a:p>
            <a:pPr marL="0" indent="0">
              <a:buNone/>
            </a:pPr>
            <a:r>
              <a:rPr lang="nl-BE" dirty="0">
                <a:solidFill>
                  <a:schemeClr val="bg1"/>
                </a:solidFill>
              </a:rPr>
              <a:t>			Hoe </a:t>
            </a:r>
            <a:r>
              <a:rPr lang="nl-BE" dirty="0" err="1">
                <a:solidFill>
                  <a:schemeClr val="bg1"/>
                </a:solidFill>
              </a:rPr>
              <a:t>candidate</a:t>
            </a:r>
            <a:r>
              <a:rPr lang="nl-BE" dirty="0">
                <a:solidFill>
                  <a:schemeClr val="bg1"/>
                </a:solidFill>
              </a:rPr>
              <a:t> </a:t>
            </a:r>
            <a:r>
              <a:rPr lang="nl-BE" dirty="0" err="1">
                <a:solidFill>
                  <a:schemeClr val="bg1"/>
                </a:solidFill>
              </a:rPr>
              <a:t>experience</a:t>
            </a:r>
            <a:r>
              <a:rPr lang="nl-BE" dirty="0">
                <a:solidFill>
                  <a:schemeClr val="bg1"/>
                </a:solidFill>
              </a:rPr>
              <a:t> hoog houden?</a:t>
            </a:r>
          </a:p>
          <a:p>
            <a:pPr marL="0" indent="0">
              <a:buNone/>
            </a:pPr>
            <a:r>
              <a:rPr lang="nl-BE" dirty="0">
                <a:solidFill>
                  <a:schemeClr val="bg1"/>
                </a:solidFill>
              </a:rPr>
              <a:t>		</a:t>
            </a:r>
          </a:p>
          <a:p>
            <a:pPr marL="0" indent="0">
              <a:buNone/>
            </a:pPr>
            <a:r>
              <a:rPr lang="nl-BE" dirty="0">
                <a:solidFill>
                  <a:schemeClr val="bg1"/>
                </a:solidFill>
              </a:rPr>
              <a:t>			Hoe efficiënt &amp; gemakkelijk selecteren?</a:t>
            </a:r>
          </a:p>
        </p:txBody>
      </p:sp>
      <p:pic>
        <p:nvPicPr>
          <p:cNvPr id="6" name="Afbeelding 5" descr="Afbeelding met tekst, Lettertype, Graphics, grafische vormgeving&#10;&#10;Door AI gegenereerde inhoud is mogelijk onjuist.">
            <a:extLst>
              <a:ext uri="{FF2B5EF4-FFF2-40B4-BE49-F238E27FC236}">
                <a16:creationId xmlns:a16="http://schemas.microsoft.com/office/drawing/2014/main" id="{68CA9415-FDB7-4757-0AD6-2F23B2508C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87550"/>
            <a:ext cx="1547664" cy="359927"/>
          </a:xfrm>
          <a:prstGeom prst="rect">
            <a:avLst/>
          </a:prstGeom>
        </p:spPr>
      </p:pic>
      <p:sp>
        <p:nvSpPr>
          <p:cNvPr id="8" name="Tekstvak 7">
            <a:extLst>
              <a:ext uri="{FF2B5EF4-FFF2-40B4-BE49-F238E27FC236}">
                <a16:creationId xmlns:a16="http://schemas.microsoft.com/office/drawing/2014/main" id="{215E141F-9125-F30D-62BA-2965164F35F2}"/>
              </a:ext>
            </a:extLst>
          </p:cNvPr>
          <p:cNvSpPr txBox="1"/>
          <p:nvPr/>
        </p:nvSpPr>
        <p:spPr>
          <a:xfrm>
            <a:off x="827584" y="1196752"/>
            <a:ext cx="1296144" cy="923330"/>
          </a:xfrm>
          <a:prstGeom prst="rect">
            <a:avLst/>
          </a:prstGeom>
          <a:noFill/>
        </p:spPr>
        <p:txBody>
          <a:bodyPr wrap="square" rtlCol="0">
            <a:spAutoFit/>
          </a:bodyPr>
          <a:lstStyle/>
          <a:p>
            <a:r>
              <a:rPr lang="nl-BE" sz="5400" dirty="0">
                <a:solidFill>
                  <a:srgbClr val="BA2ED6"/>
                </a:solidFill>
              </a:rPr>
              <a:t>&amp;</a:t>
            </a:r>
          </a:p>
        </p:txBody>
      </p:sp>
      <p:sp>
        <p:nvSpPr>
          <p:cNvPr id="9" name="Tekstvak 8">
            <a:extLst>
              <a:ext uri="{FF2B5EF4-FFF2-40B4-BE49-F238E27FC236}">
                <a16:creationId xmlns:a16="http://schemas.microsoft.com/office/drawing/2014/main" id="{C1222698-53ED-E4CD-1991-D1D6D4E7954D}"/>
              </a:ext>
            </a:extLst>
          </p:cNvPr>
          <p:cNvSpPr txBox="1"/>
          <p:nvPr/>
        </p:nvSpPr>
        <p:spPr>
          <a:xfrm>
            <a:off x="827584" y="2505670"/>
            <a:ext cx="1296144" cy="923330"/>
          </a:xfrm>
          <a:prstGeom prst="rect">
            <a:avLst/>
          </a:prstGeom>
          <a:noFill/>
        </p:spPr>
        <p:txBody>
          <a:bodyPr wrap="square" rtlCol="0">
            <a:spAutoFit/>
          </a:bodyPr>
          <a:lstStyle/>
          <a:p>
            <a:r>
              <a:rPr lang="nl-BE" sz="5400" dirty="0">
                <a:solidFill>
                  <a:srgbClr val="BA2ED6"/>
                </a:solidFill>
              </a:rPr>
              <a:t>&amp;</a:t>
            </a:r>
          </a:p>
        </p:txBody>
      </p:sp>
      <p:sp>
        <p:nvSpPr>
          <p:cNvPr id="10" name="Tekstvak 9">
            <a:extLst>
              <a:ext uri="{FF2B5EF4-FFF2-40B4-BE49-F238E27FC236}">
                <a16:creationId xmlns:a16="http://schemas.microsoft.com/office/drawing/2014/main" id="{F3101289-15A4-5A79-46FC-46A011883DA6}"/>
              </a:ext>
            </a:extLst>
          </p:cNvPr>
          <p:cNvSpPr txBox="1"/>
          <p:nvPr/>
        </p:nvSpPr>
        <p:spPr>
          <a:xfrm>
            <a:off x="827584" y="3814588"/>
            <a:ext cx="1296144" cy="923330"/>
          </a:xfrm>
          <a:prstGeom prst="rect">
            <a:avLst/>
          </a:prstGeom>
          <a:noFill/>
        </p:spPr>
        <p:txBody>
          <a:bodyPr wrap="square" rtlCol="0">
            <a:spAutoFit/>
          </a:bodyPr>
          <a:lstStyle/>
          <a:p>
            <a:r>
              <a:rPr lang="nl-BE" sz="5400" dirty="0">
                <a:solidFill>
                  <a:srgbClr val="BA2ED6"/>
                </a:solidFill>
              </a:rPr>
              <a:t>&amp;</a:t>
            </a:r>
          </a:p>
        </p:txBody>
      </p:sp>
    </p:spTree>
    <p:extLst>
      <p:ext uri="{BB962C8B-B14F-4D97-AF65-F5344CB8AC3E}">
        <p14:creationId xmlns:p14="http://schemas.microsoft.com/office/powerpoint/2010/main" val="2062429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88660502-1CB8-41D5-94A8-0E8EA939BBD3}" type="slidenum">
              <a:rPr lang="en-US" smtClean="0"/>
              <a:t>7</a:t>
            </a:fld>
            <a:endParaRPr lang="en-US"/>
          </a:p>
        </p:txBody>
      </p:sp>
      <p:grpSp>
        <p:nvGrpSpPr>
          <p:cNvPr id="27" name="Groep 21"/>
          <p:cNvGrpSpPr/>
          <p:nvPr/>
        </p:nvGrpSpPr>
        <p:grpSpPr>
          <a:xfrm>
            <a:off x="245244" y="2702631"/>
            <a:ext cx="5652638" cy="1452737"/>
            <a:chOff x="328613" y="995337"/>
            <a:chExt cx="5652638" cy="1533525"/>
          </a:xfrm>
        </p:grpSpPr>
        <p:sp>
          <p:nvSpPr>
            <p:cNvPr id="28" name="Rectangle 4"/>
            <p:cNvSpPr>
              <a:spLocks noChangeArrowheads="1"/>
            </p:cNvSpPr>
            <p:nvPr/>
          </p:nvSpPr>
          <p:spPr bwMode="gray">
            <a:xfrm>
              <a:off x="787400" y="995337"/>
              <a:ext cx="5193851" cy="446088"/>
            </a:xfrm>
            <a:prstGeom prst="rect">
              <a:avLst/>
            </a:prstGeom>
            <a:gradFill flip="none" rotWithShape="1">
              <a:gsLst>
                <a:gs pos="0">
                  <a:schemeClr val="bg1">
                    <a:lumMod val="95000"/>
                  </a:schemeClr>
                </a:gs>
                <a:gs pos="100000">
                  <a:schemeClr val="bg1">
                    <a:lumMod val="95000"/>
                    <a:alpha val="2000"/>
                  </a:schemeClr>
                </a:gs>
              </a:gsLst>
              <a:lin ang="0" scaled="1"/>
              <a:tileRect/>
            </a:gradFill>
            <a:ln w="12700" algn="ctr">
              <a:noFill/>
              <a:miter lim="800000"/>
              <a:headEnd/>
              <a:tailEnd/>
            </a:ln>
            <a:effectLst/>
          </p:spPr>
          <p:txBody>
            <a:bodyPr lIns="252000" tIns="72000" rIns="72000" bIns="72000" anchor="ctr"/>
            <a:lstStyle>
              <a:lvl1pPr>
                <a:defRPr sz="2400">
                  <a:solidFill>
                    <a:schemeClr val="tx1"/>
                  </a:solidFill>
                  <a:latin typeface="Times New Roman" pitchFamily="18" charset="0"/>
                </a:defRPr>
              </a:lvl1pPr>
              <a:lvl2pPr marL="546100" indent="-188913">
                <a:defRPr sz="2400">
                  <a:solidFill>
                    <a:schemeClr val="tx1"/>
                  </a:solidFill>
                  <a:latin typeface="Times New Roman" pitchFamily="18" charset="0"/>
                </a:defRPr>
              </a:lvl2pPr>
              <a:lvl3pPr marL="904875" indent="-179388">
                <a:defRPr sz="2400">
                  <a:solidFill>
                    <a:schemeClr val="tx1"/>
                  </a:solidFill>
                  <a:latin typeface="Times New Roman" pitchFamily="18" charset="0"/>
                </a:defRPr>
              </a:lvl3pPr>
              <a:lvl4pPr marL="1289050" indent="-204788">
                <a:defRPr sz="2400">
                  <a:solidFill>
                    <a:schemeClr val="tx1"/>
                  </a:solidFill>
                  <a:latin typeface="Times New Roman" pitchFamily="18" charset="0"/>
                </a:defRPr>
              </a:lvl4pPr>
              <a:lvl5pPr marL="1468438" indent="128588">
                <a:defRPr sz="2400">
                  <a:solidFill>
                    <a:schemeClr val="tx1"/>
                  </a:solidFill>
                  <a:latin typeface="Times New Roman" pitchFamily="18" charset="0"/>
                </a:defRPr>
              </a:lvl5pPr>
              <a:lvl6pPr marL="1925638" indent="128588" fontAlgn="base">
                <a:spcBef>
                  <a:spcPct val="0"/>
                </a:spcBef>
                <a:spcAft>
                  <a:spcPct val="0"/>
                </a:spcAft>
                <a:defRPr sz="2400">
                  <a:solidFill>
                    <a:schemeClr val="tx1"/>
                  </a:solidFill>
                  <a:latin typeface="Times New Roman" pitchFamily="18" charset="0"/>
                </a:defRPr>
              </a:lvl6pPr>
              <a:lvl7pPr marL="2382838" indent="128588" fontAlgn="base">
                <a:spcBef>
                  <a:spcPct val="0"/>
                </a:spcBef>
                <a:spcAft>
                  <a:spcPct val="0"/>
                </a:spcAft>
                <a:defRPr sz="2400">
                  <a:solidFill>
                    <a:schemeClr val="tx1"/>
                  </a:solidFill>
                  <a:latin typeface="Times New Roman" pitchFamily="18" charset="0"/>
                </a:defRPr>
              </a:lvl7pPr>
              <a:lvl8pPr marL="2840038" indent="128588" fontAlgn="base">
                <a:spcBef>
                  <a:spcPct val="0"/>
                </a:spcBef>
                <a:spcAft>
                  <a:spcPct val="0"/>
                </a:spcAft>
                <a:defRPr sz="2400">
                  <a:solidFill>
                    <a:schemeClr val="tx1"/>
                  </a:solidFill>
                  <a:latin typeface="Times New Roman" pitchFamily="18" charset="0"/>
                </a:defRPr>
              </a:lvl8pPr>
              <a:lvl9pPr marL="3297238" indent="128588" fontAlgn="base">
                <a:spcBef>
                  <a:spcPct val="0"/>
                </a:spcBef>
                <a:spcAft>
                  <a:spcPct val="0"/>
                </a:spcAft>
                <a:defRPr sz="2400">
                  <a:solidFill>
                    <a:schemeClr val="tx1"/>
                  </a:solidFill>
                  <a:latin typeface="Times New Roman" pitchFamily="18" charset="0"/>
                </a:defRPr>
              </a:lvl9pPr>
            </a:lstStyle>
            <a:p>
              <a:pPr fontAlgn="base">
                <a:spcBef>
                  <a:spcPct val="25000"/>
                </a:spcBef>
                <a:spcAft>
                  <a:spcPct val="0"/>
                </a:spcAft>
                <a:defRPr/>
              </a:pPr>
              <a:r>
                <a:rPr lang="en-US" altLang="en-US" sz="1800" kern="0" noProof="1">
                  <a:solidFill>
                    <a:srgbClr val="000000"/>
                  </a:solidFill>
                  <a:latin typeface="Calibri"/>
                </a:rPr>
                <a:t>Situational Judgement Test</a:t>
              </a:r>
            </a:p>
          </p:txBody>
        </p:sp>
        <p:sp>
          <p:nvSpPr>
            <p:cNvPr id="29" name="Rectangle 5"/>
            <p:cNvSpPr>
              <a:spLocks noChangeArrowheads="1"/>
            </p:cNvSpPr>
            <p:nvPr/>
          </p:nvSpPr>
          <p:spPr bwMode="gray">
            <a:xfrm>
              <a:off x="787400" y="1538262"/>
              <a:ext cx="5193851" cy="446088"/>
            </a:xfrm>
            <a:prstGeom prst="rect">
              <a:avLst/>
            </a:prstGeom>
            <a:gradFill flip="none" rotWithShape="1">
              <a:gsLst>
                <a:gs pos="0">
                  <a:schemeClr val="bg1">
                    <a:lumMod val="95000"/>
                  </a:schemeClr>
                </a:gs>
                <a:gs pos="100000">
                  <a:schemeClr val="bg1">
                    <a:lumMod val="95000"/>
                    <a:alpha val="2000"/>
                  </a:schemeClr>
                </a:gs>
              </a:gsLst>
              <a:lin ang="0" scaled="1"/>
              <a:tileRect/>
            </a:gradFill>
            <a:ln w="12700">
              <a:noFill/>
              <a:miter lim="800000"/>
              <a:headEnd/>
              <a:tailEnd/>
            </a:ln>
            <a:effectLst/>
          </p:spPr>
          <p:txBody>
            <a:bodyPr lIns="252000" tIns="72000" rIns="72000" bIns="72000" anchor="ctr"/>
            <a:lstStyle>
              <a:lvl1pPr>
                <a:defRPr sz="2400">
                  <a:solidFill>
                    <a:schemeClr val="tx1"/>
                  </a:solidFill>
                  <a:latin typeface="Times New Roman" pitchFamily="18" charset="0"/>
                </a:defRPr>
              </a:lvl1pPr>
              <a:lvl2pPr marL="546100" indent="-188913">
                <a:defRPr sz="2400">
                  <a:solidFill>
                    <a:schemeClr val="tx1"/>
                  </a:solidFill>
                  <a:latin typeface="Times New Roman" pitchFamily="18" charset="0"/>
                </a:defRPr>
              </a:lvl2pPr>
              <a:lvl3pPr marL="904875" indent="-179388">
                <a:defRPr sz="2400">
                  <a:solidFill>
                    <a:schemeClr val="tx1"/>
                  </a:solidFill>
                  <a:latin typeface="Times New Roman" pitchFamily="18" charset="0"/>
                </a:defRPr>
              </a:lvl3pPr>
              <a:lvl4pPr marL="1289050" indent="-204788">
                <a:defRPr sz="2400">
                  <a:solidFill>
                    <a:schemeClr val="tx1"/>
                  </a:solidFill>
                  <a:latin typeface="Times New Roman" pitchFamily="18" charset="0"/>
                </a:defRPr>
              </a:lvl4pPr>
              <a:lvl5pPr marL="1468438" indent="128588">
                <a:defRPr sz="2400">
                  <a:solidFill>
                    <a:schemeClr val="tx1"/>
                  </a:solidFill>
                  <a:latin typeface="Times New Roman" pitchFamily="18" charset="0"/>
                </a:defRPr>
              </a:lvl5pPr>
              <a:lvl6pPr marL="1925638" indent="128588" fontAlgn="base">
                <a:spcBef>
                  <a:spcPct val="0"/>
                </a:spcBef>
                <a:spcAft>
                  <a:spcPct val="0"/>
                </a:spcAft>
                <a:defRPr sz="2400">
                  <a:solidFill>
                    <a:schemeClr val="tx1"/>
                  </a:solidFill>
                  <a:latin typeface="Times New Roman" pitchFamily="18" charset="0"/>
                </a:defRPr>
              </a:lvl6pPr>
              <a:lvl7pPr marL="2382838" indent="128588" fontAlgn="base">
                <a:spcBef>
                  <a:spcPct val="0"/>
                </a:spcBef>
                <a:spcAft>
                  <a:spcPct val="0"/>
                </a:spcAft>
                <a:defRPr sz="2400">
                  <a:solidFill>
                    <a:schemeClr val="tx1"/>
                  </a:solidFill>
                  <a:latin typeface="Times New Roman" pitchFamily="18" charset="0"/>
                </a:defRPr>
              </a:lvl7pPr>
              <a:lvl8pPr marL="2840038" indent="128588" fontAlgn="base">
                <a:spcBef>
                  <a:spcPct val="0"/>
                </a:spcBef>
                <a:spcAft>
                  <a:spcPct val="0"/>
                </a:spcAft>
                <a:defRPr sz="2400">
                  <a:solidFill>
                    <a:schemeClr val="tx1"/>
                  </a:solidFill>
                  <a:latin typeface="Times New Roman" pitchFamily="18" charset="0"/>
                </a:defRPr>
              </a:lvl8pPr>
              <a:lvl9pPr marL="3297238" indent="128588" fontAlgn="base">
                <a:spcBef>
                  <a:spcPct val="0"/>
                </a:spcBef>
                <a:spcAft>
                  <a:spcPct val="0"/>
                </a:spcAft>
                <a:defRPr sz="2400">
                  <a:solidFill>
                    <a:schemeClr val="tx1"/>
                  </a:solidFill>
                  <a:latin typeface="Times New Roman" pitchFamily="18" charset="0"/>
                </a:defRPr>
              </a:lvl9pPr>
            </a:lstStyle>
            <a:p>
              <a:pPr fontAlgn="base">
                <a:spcBef>
                  <a:spcPct val="25000"/>
                </a:spcBef>
                <a:spcAft>
                  <a:spcPct val="0"/>
                </a:spcAft>
                <a:defRPr/>
              </a:pPr>
              <a:r>
                <a:rPr lang="en-US" altLang="en-US" sz="1800" kern="0" noProof="1">
                  <a:solidFill>
                    <a:srgbClr val="000000"/>
                  </a:solidFill>
                  <a:latin typeface="Calibri"/>
                </a:rPr>
                <a:t>360° voorbeelden </a:t>
              </a:r>
            </a:p>
          </p:txBody>
        </p:sp>
        <p:sp>
          <p:nvSpPr>
            <p:cNvPr id="30" name="Rectangle 6"/>
            <p:cNvSpPr>
              <a:spLocks noChangeArrowheads="1"/>
            </p:cNvSpPr>
            <p:nvPr/>
          </p:nvSpPr>
          <p:spPr bwMode="gray">
            <a:xfrm>
              <a:off x="787400" y="2079600"/>
              <a:ext cx="5193851" cy="449262"/>
            </a:xfrm>
            <a:prstGeom prst="rect">
              <a:avLst/>
            </a:prstGeom>
            <a:gradFill flip="none" rotWithShape="1">
              <a:gsLst>
                <a:gs pos="0">
                  <a:schemeClr val="bg1">
                    <a:lumMod val="95000"/>
                  </a:schemeClr>
                </a:gs>
                <a:gs pos="100000">
                  <a:schemeClr val="bg1">
                    <a:lumMod val="95000"/>
                    <a:alpha val="2000"/>
                  </a:schemeClr>
                </a:gs>
              </a:gsLst>
              <a:lin ang="0" scaled="1"/>
              <a:tileRect/>
            </a:gradFill>
            <a:ln w="12700">
              <a:noFill/>
              <a:miter lim="800000"/>
              <a:headEnd/>
              <a:tailEnd/>
            </a:ln>
            <a:effectLst/>
          </p:spPr>
          <p:txBody>
            <a:bodyPr lIns="252000" tIns="72000" rIns="72000" bIns="72000" anchor="ctr"/>
            <a:lstStyle>
              <a:lvl1pPr>
                <a:defRPr sz="2400">
                  <a:solidFill>
                    <a:schemeClr val="tx1"/>
                  </a:solidFill>
                  <a:latin typeface="Times New Roman" pitchFamily="18" charset="0"/>
                </a:defRPr>
              </a:lvl1pPr>
              <a:lvl2pPr marL="546100" indent="-188913">
                <a:defRPr sz="2400">
                  <a:solidFill>
                    <a:schemeClr val="tx1"/>
                  </a:solidFill>
                  <a:latin typeface="Times New Roman" pitchFamily="18" charset="0"/>
                </a:defRPr>
              </a:lvl2pPr>
              <a:lvl3pPr marL="904875" indent="-179388">
                <a:defRPr sz="2400">
                  <a:solidFill>
                    <a:schemeClr val="tx1"/>
                  </a:solidFill>
                  <a:latin typeface="Times New Roman" pitchFamily="18" charset="0"/>
                </a:defRPr>
              </a:lvl3pPr>
              <a:lvl4pPr marL="1289050" indent="-204788">
                <a:defRPr sz="2400">
                  <a:solidFill>
                    <a:schemeClr val="tx1"/>
                  </a:solidFill>
                  <a:latin typeface="Times New Roman" pitchFamily="18" charset="0"/>
                </a:defRPr>
              </a:lvl4pPr>
              <a:lvl5pPr marL="1468438" indent="128588">
                <a:defRPr sz="2400">
                  <a:solidFill>
                    <a:schemeClr val="tx1"/>
                  </a:solidFill>
                  <a:latin typeface="Times New Roman" pitchFamily="18" charset="0"/>
                </a:defRPr>
              </a:lvl5pPr>
              <a:lvl6pPr marL="1925638" indent="128588" fontAlgn="base">
                <a:spcBef>
                  <a:spcPct val="0"/>
                </a:spcBef>
                <a:spcAft>
                  <a:spcPct val="0"/>
                </a:spcAft>
                <a:defRPr sz="2400">
                  <a:solidFill>
                    <a:schemeClr val="tx1"/>
                  </a:solidFill>
                  <a:latin typeface="Times New Roman" pitchFamily="18" charset="0"/>
                </a:defRPr>
              </a:lvl6pPr>
              <a:lvl7pPr marL="2382838" indent="128588" fontAlgn="base">
                <a:spcBef>
                  <a:spcPct val="0"/>
                </a:spcBef>
                <a:spcAft>
                  <a:spcPct val="0"/>
                </a:spcAft>
                <a:defRPr sz="2400">
                  <a:solidFill>
                    <a:schemeClr val="tx1"/>
                  </a:solidFill>
                  <a:latin typeface="Times New Roman" pitchFamily="18" charset="0"/>
                </a:defRPr>
              </a:lvl7pPr>
              <a:lvl8pPr marL="2840038" indent="128588" fontAlgn="base">
                <a:spcBef>
                  <a:spcPct val="0"/>
                </a:spcBef>
                <a:spcAft>
                  <a:spcPct val="0"/>
                </a:spcAft>
                <a:defRPr sz="2400">
                  <a:solidFill>
                    <a:schemeClr val="tx1"/>
                  </a:solidFill>
                  <a:latin typeface="Times New Roman" pitchFamily="18" charset="0"/>
                </a:defRPr>
              </a:lvl8pPr>
              <a:lvl9pPr marL="3297238" indent="128588" fontAlgn="base">
                <a:spcBef>
                  <a:spcPct val="0"/>
                </a:spcBef>
                <a:spcAft>
                  <a:spcPct val="0"/>
                </a:spcAft>
                <a:defRPr sz="2400">
                  <a:solidFill>
                    <a:schemeClr val="tx1"/>
                  </a:solidFill>
                  <a:latin typeface="Times New Roman" pitchFamily="18" charset="0"/>
                </a:defRPr>
              </a:lvl9pPr>
            </a:lstStyle>
            <a:p>
              <a:pPr fontAlgn="base">
                <a:spcBef>
                  <a:spcPct val="25000"/>
                </a:spcBef>
                <a:spcAft>
                  <a:spcPct val="0"/>
                </a:spcAft>
                <a:defRPr/>
              </a:pPr>
              <a:r>
                <a:rPr lang="en-US" altLang="en-US" sz="1800" kern="0" noProof="1">
                  <a:solidFill>
                    <a:srgbClr val="000000"/>
                  </a:solidFill>
                  <a:latin typeface="Calibri"/>
                </a:rPr>
                <a:t>Hoe zelf aan de slag? </a:t>
              </a:r>
            </a:p>
          </p:txBody>
        </p:sp>
        <p:sp>
          <p:nvSpPr>
            <p:cNvPr id="33" name="Rectangle 9"/>
            <p:cNvSpPr>
              <a:spLocks noChangeArrowheads="1"/>
            </p:cNvSpPr>
            <p:nvPr/>
          </p:nvSpPr>
          <p:spPr bwMode="gray">
            <a:xfrm>
              <a:off x="328613" y="995337"/>
              <a:ext cx="463550" cy="446088"/>
            </a:xfrm>
            <a:prstGeom prst="rect">
              <a:avLst/>
            </a:prstGeom>
            <a:solidFill>
              <a:srgbClr val="58AD40"/>
            </a:solidFill>
            <a:ln w="12700">
              <a:noFill/>
              <a:miter lim="800000"/>
              <a:headEnd/>
              <a:tailEnd/>
            </a:ln>
            <a:effectLst/>
          </p:spPr>
          <p:txBody>
            <a:bodyPr lIns="0" tIns="0" rIns="0" bIns="0" anchor="ctr"/>
            <a:lstStyle>
              <a:lvl1pPr defTabSz="801688">
                <a:defRPr sz="2400">
                  <a:solidFill>
                    <a:schemeClr val="tx1"/>
                  </a:solidFill>
                  <a:latin typeface="Times New Roman" pitchFamily="18" charset="0"/>
                </a:defRPr>
              </a:lvl1pPr>
              <a:lvl2pPr marL="501650" defTabSz="801688">
                <a:defRPr sz="2400">
                  <a:solidFill>
                    <a:schemeClr val="tx1"/>
                  </a:solidFill>
                  <a:latin typeface="Times New Roman" pitchFamily="18" charset="0"/>
                </a:defRPr>
              </a:lvl2pPr>
              <a:lvl3pPr marL="1001713" defTabSz="801688">
                <a:defRPr sz="2400">
                  <a:solidFill>
                    <a:schemeClr val="tx1"/>
                  </a:solidFill>
                  <a:latin typeface="Times New Roman" pitchFamily="18" charset="0"/>
                </a:defRPr>
              </a:lvl3pPr>
              <a:lvl4pPr marL="1503363" defTabSz="801688">
                <a:defRPr sz="2400">
                  <a:solidFill>
                    <a:schemeClr val="tx1"/>
                  </a:solidFill>
                  <a:latin typeface="Times New Roman" pitchFamily="18" charset="0"/>
                </a:defRPr>
              </a:lvl4pPr>
              <a:lvl5pPr marL="2003425" defTabSz="801688">
                <a:defRPr sz="2400">
                  <a:solidFill>
                    <a:schemeClr val="tx1"/>
                  </a:solidFill>
                  <a:latin typeface="Times New Roman" pitchFamily="18" charset="0"/>
                </a:defRPr>
              </a:lvl5pPr>
              <a:lvl6pPr marL="2460625" defTabSz="801688" fontAlgn="base">
                <a:spcBef>
                  <a:spcPct val="0"/>
                </a:spcBef>
                <a:spcAft>
                  <a:spcPct val="0"/>
                </a:spcAft>
                <a:defRPr sz="2400">
                  <a:solidFill>
                    <a:schemeClr val="tx1"/>
                  </a:solidFill>
                  <a:latin typeface="Times New Roman" pitchFamily="18" charset="0"/>
                </a:defRPr>
              </a:lvl6pPr>
              <a:lvl7pPr marL="2917825" defTabSz="801688" fontAlgn="base">
                <a:spcBef>
                  <a:spcPct val="0"/>
                </a:spcBef>
                <a:spcAft>
                  <a:spcPct val="0"/>
                </a:spcAft>
                <a:defRPr sz="2400">
                  <a:solidFill>
                    <a:schemeClr val="tx1"/>
                  </a:solidFill>
                  <a:latin typeface="Times New Roman" pitchFamily="18" charset="0"/>
                </a:defRPr>
              </a:lvl7pPr>
              <a:lvl8pPr marL="3375025" defTabSz="801688" fontAlgn="base">
                <a:spcBef>
                  <a:spcPct val="0"/>
                </a:spcBef>
                <a:spcAft>
                  <a:spcPct val="0"/>
                </a:spcAft>
                <a:defRPr sz="2400">
                  <a:solidFill>
                    <a:schemeClr val="tx1"/>
                  </a:solidFill>
                  <a:latin typeface="Times New Roman" pitchFamily="18" charset="0"/>
                </a:defRPr>
              </a:lvl8pPr>
              <a:lvl9pPr marL="3832225" defTabSz="801688" fontAlgn="base">
                <a:spcBef>
                  <a:spcPct val="0"/>
                </a:spcBef>
                <a:spcAft>
                  <a:spcPct val="0"/>
                </a:spcAft>
                <a:defRPr sz="2400">
                  <a:solidFill>
                    <a:schemeClr val="tx1"/>
                  </a:solidFill>
                  <a:latin typeface="Times New Roman" pitchFamily="18" charset="0"/>
                </a:defRPr>
              </a:lvl9pPr>
            </a:lstStyle>
            <a:p>
              <a:pPr algn="ctr" eaLnBrk="0" fontAlgn="base" hangingPunct="0">
                <a:spcBef>
                  <a:spcPct val="0"/>
                </a:spcBef>
                <a:spcAft>
                  <a:spcPct val="0"/>
                </a:spcAft>
                <a:defRPr/>
              </a:pPr>
              <a:r>
                <a:rPr lang="en-US" altLang="en-US" sz="3000" b="1" kern="0" noProof="1">
                  <a:solidFill>
                    <a:srgbClr val="FFFFFF"/>
                  </a:solidFill>
                  <a:latin typeface="Calibri"/>
                </a:rPr>
                <a:t>1</a:t>
              </a:r>
            </a:p>
          </p:txBody>
        </p:sp>
        <p:sp>
          <p:nvSpPr>
            <p:cNvPr id="34" name="Rectangle 10"/>
            <p:cNvSpPr>
              <a:spLocks noChangeArrowheads="1"/>
            </p:cNvSpPr>
            <p:nvPr/>
          </p:nvSpPr>
          <p:spPr bwMode="gray">
            <a:xfrm>
              <a:off x="328613" y="1538262"/>
              <a:ext cx="463550" cy="446088"/>
            </a:xfrm>
            <a:prstGeom prst="rect">
              <a:avLst/>
            </a:prstGeom>
            <a:solidFill>
              <a:srgbClr val="002649"/>
            </a:solidFill>
            <a:ln w="12700">
              <a:noFill/>
              <a:miter lim="800000"/>
              <a:headEnd/>
              <a:tailEnd/>
            </a:ln>
            <a:effectLst/>
          </p:spPr>
          <p:txBody>
            <a:bodyPr lIns="0" tIns="0" rIns="0" bIns="0" anchor="ctr"/>
            <a:lstStyle>
              <a:lvl1pPr defTabSz="801688">
                <a:defRPr sz="2400">
                  <a:solidFill>
                    <a:schemeClr val="tx1"/>
                  </a:solidFill>
                  <a:latin typeface="Times New Roman" pitchFamily="18" charset="0"/>
                </a:defRPr>
              </a:lvl1pPr>
              <a:lvl2pPr marL="501650" defTabSz="801688">
                <a:defRPr sz="2400">
                  <a:solidFill>
                    <a:schemeClr val="tx1"/>
                  </a:solidFill>
                  <a:latin typeface="Times New Roman" pitchFamily="18" charset="0"/>
                </a:defRPr>
              </a:lvl2pPr>
              <a:lvl3pPr marL="1001713" defTabSz="801688">
                <a:defRPr sz="2400">
                  <a:solidFill>
                    <a:schemeClr val="tx1"/>
                  </a:solidFill>
                  <a:latin typeface="Times New Roman" pitchFamily="18" charset="0"/>
                </a:defRPr>
              </a:lvl3pPr>
              <a:lvl4pPr marL="1503363" defTabSz="801688">
                <a:defRPr sz="2400">
                  <a:solidFill>
                    <a:schemeClr val="tx1"/>
                  </a:solidFill>
                  <a:latin typeface="Times New Roman" pitchFamily="18" charset="0"/>
                </a:defRPr>
              </a:lvl4pPr>
              <a:lvl5pPr marL="2003425" defTabSz="801688">
                <a:defRPr sz="2400">
                  <a:solidFill>
                    <a:schemeClr val="tx1"/>
                  </a:solidFill>
                  <a:latin typeface="Times New Roman" pitchFamily="18" charset="0"/>
                </a:defRPr>
              </a:lvl5pPr>
              <a:lvl6pPr marL="2460625" defTabSz="801688" fontAlgn="base">
                <a:spcBef>
                  <a:spcPct val="0"/>
                </a:spcBef>
                <a:spcAft>
                  <a:spcPct val="0"/>
                </a:spcAft>
                <a:defRPr sz="2400">
                  <a:solidFill>
                    <a:schemeClr val="tx1"/>
                  </a:solidFill>
                  <a:latin typeface="Times New Roman" pitchFamily="18" charset="0"/>
                </a:defRPr>
              </a:lvl6pPr>
              <a:lvl7pPr marL="2917825" defTabSz="801688" fontAlgn="base">
                <a:spcBef>
                  <a:spcPct val="0"/>
                </a:spcBef>
                <a:spcAft>
                  <a:spcPct val="0"/>
                </a:spcAft>
                <a:defRPr sz="2400">
                  <a:solidFill>
                    <a:schemeClr val="tx1"/>
                  </a:solidFill>
                  <a:latin typeface="Times New Roman" pitchFamily="18" charset="0"/>
                </a:defRPr>
              </a:lvl7pPr>
              <a:lvl8pPr marL="3375025" defTabSz="801688" fontAlgn="base">
                <a:spcBef>
                  <a:spcPct val="0"/>
                </a:spcBef>
                <a:spcAft>
                  <a:spcPct val="0"/>
                </a:spcAft>
                <a:defRPr sz="2400">
                  <a:solidFill>
                    <a:schemeClr val="tx1"/>
                  </a:solidFill>
                  <a:latin typeface="Times New Roman" pitchFamily="18" charset="0"/>
                </a:defRPr>
              </a:lvl8pPr>
              <a:lvl9pPr marL="3832225" defTabSz="801688" fontAlgn="base">
                <a:spcBef>
                  <a:spcPct val="0"/>
                </a:spcBef>
                <a:spcAft>
                  <a:spcPct val="0"/>
                </a:spcAft>
                <a:defRPr sz="2400">
                  <a:solidFill>
                    <a:schemeClr val="tx1"/>
                  </a:solidFill>
                  <a:latin typeface="Times New Roman" pitchFamily="18" charset="0"/>
                </a:defRPr>
              </a:lvl9pPr>
            </a:lstStyle>
            <a:p>
              <a:pPr algn="ctr" eaLnBrk="0" fontAlgn="base" hangingPunct="0">
                <a:spcBef>
                  <a:spcPct val="0"/>
                </a:spcBef>
                <a:spcAft>
                  <a:spcPct val="0"/>
                </a:spcAft>
                <a:defRPr/>
              </a:pPr>
              <a:r>
                <a:rPr lang="en-US" altLang="en-US" sz="3000" b="1" kern="0" noProof="1">
                  <a:solidFill>
                    <a:srgbClr val="FFFFFF"/>
                  </a:solidFill>
                  <a:latin typeface="Calibri"/>
                </a:rPr>
                <a:t>2</a:t>
              </a:r>
            </a:p>
          </p:txBody>
        </p:sp>
        <p:sp>
          <p:nvSpPr>
            <p:cNvPr id="35" name="Rectangle 11"/>
            <p:cNvSpPr>
              <a:spLocks noChangeArrowheads="1"/>
            </p:cNvSpPr>
            <p:nvPr/>
          </p:nvSpPr>
          <p:spPr bwMode="gray">
            <a:xfrm>
              <a:off x="328613" y="2079600"/>
              <a:ext cx="463550" cy="449262"/>
            </a:xfrm>
            <a:prstGeom prst="rect">
              <a:avLst/>
            </a:prstGeom>
            <a:solidFill>
              <a:srgbClr val="002649"/>
            </a:solidFill>
            <a:ln w="12700">
              <a:noFill/>
              <a:miter lim="800000"/>
              <a:headEnd/>
              <a:tailEnd/>
            </a:ln>
            <a:effectLst/>
          </p:spPr>
          <p:txBody>
            <a:bodyPr lIns="0" tIns="0" rIns="0" bIns="0" anchor="ctr"/>
            <a:lstStyle>
              <a:lvl1pPr defTabSz="801688">
                <a:defRPr sz="2400">
                  <a:solidFill>
                    <a:schemeClr val="tx1"/>
                  </a:solidFill>
                  <a:latin typeface="Times New Roman" pitchFamily="18" charset="0"/>
                </a:defRPr>
              </a:lvl1pPr>
              <a:lvl2pPr marL="501650" defTabSz="801688">
                <a:defRPr sz="2400">
                  <a:solidFill>
                    <a:schemeClr val="tx1"/>
                  </a:solidFill>
                  <a:latin typeface="Times New Roman" pitchFamily="18" charset="0"/>
                </a:defRPr>
              </a:lvl2pPr>
              <a:lvl3pPr marL="1001713" defTabSz="801688">
                <a:defRPr sz="2400">
                  <a:solidFill>
                    <a:schemeClr val="tx1"/>
                  </a:solidFill>
                  <a:latin typeface="Times New Roman" pitchFamily="18" charset="0"/>
                </a:defRPr>
              </a:lvl3pPr>
              <a:lvl4pPr marL="1503363" defTabSz="801688">
                <a:defRPr sz="2400">
                  <a:solidFill>
                    <a:schemeClr val="tx1"/>
                  </a:solidFill>
                  <a:latin typeface="Times New Roman" pitchFamily="18" charset="0"/>
                </a:defRPr>
              </a:lvl4pPr>
              <a:lvl5pPr marL="2003425" defTabSz="801688">
                <a:defRPr sz="2400">
                  <a:solidFill>
                    <a:schemeClr val="tx1"/>
                  </a:solidFill>
                  <a:latin typeface="Times New Roman" pitchFamily="18" charset="0"/>
                </a:defRPr>
              </a:lvl5pPr>
              <a:lvl6pPr marL="2460625" defTabSz="801688" fontAlgn="base">
                <a:spcBef>
                  <a:spcPct val="0"/>
                </a:spcBef>
                <a:spcAft>
                  <a:spcPct val="0"/>
                </a:spcAft>
                <a:defRPr sz="2400">
                  <a:solidFill>
                    <a:schemeClr val="tx1"/>
                  </a:solidFill>
                  <a:latin typeface="Times New Roman" pitchFamily="18" charset="0"/>
                </a:defRPr>
              </a:lvl6pPr>
              <a:lvl7pPr marL="2917825" defTabSz="801688" fontAlgn="base">
                <a:spcBef>
                  <a:spcPct val="0"/>
                </a:spcBef>
                <a:spcAft>
                  <a:spcPct val="0"/>
                </a:spcAft>
                <a:defRPr sz="2400">
                  <a:solidFill>
                    <a:schemeClr val="tx1"/>
                  </a:solidFill>
                  <a:latin typeface="Times New Roman" pitchFamily="18" charset="0"/>
                </a:defRPr>
              </a:lvl7pPr>
              <a:lvl8pPr marL="3375025" defTabSz="801688" fontAlgn="base">
                <a:spcBef>
                  <a:spcPct val="0"/>
                </a:spcBef>
                <a:spcAft>
                  <a:spcPct val="0"/>
                </a:spcAft>
                <a:defRPr sz="2400">
                  <a:solidFill>
                    <a:schemeClr val="tx1"/>
                  </a:solidFill>
                  <a:latin typeface="Times New Roman" pitchFamily="18" charset="0"/>
                </a:defRPr>
              </a:lvl8pPr>
              <a:lvl9pPr marL="3832225" defTabSz="801688" fontAlgn="base">
                <a:spcBef>
                  <a:spcPct val="0"/>
                </a:spcBef>
                <a:spcAft>
                  <a:spcPct val="0"/>
                </a:spcAft>
                <a:defRPr sz="2400">
                  <a:solidFill>
                    <a:schemeClr val="tx1"/>
                  </a:solidFill>
                  <a:latin typeface="Times New Roman" pitchFamily="18" charset="0"/>
                </a:defRPr>
              </a:lvl9pPr>
            </a:lstStyle>
            <a:p>
              <a:pPr algn="ctr" eaLnBrk="0" fontAlgn="base" hangingPunct="0">
                <a:spcBef>
                  <a:spcPct val="0"/>
                </a:spcBef>
                <a:spcAft>
                  <a:spcPct val="0"/>
                </a:spcAft>
                <a:defRPr/>
              </a:pPr>
              <a:r>
                <a:rPr lang="en-US" altLang="en-US" sz="3000" b="1" kern="0" noProof="1">
                  <a:solidFill>
                    <a:srgbClr val="FFFFFF"/>
                  </a:solidFill>
                  <a:latin typeface="Calibri"/>
                </a:rPr>
                <a:t>3</a:t>
              </a:r>
            </a:p>
          </p:txBody>
        </p:sp>
      </p:grpSp>
      <p:pic>
        <p:nvPicPr>
          <p:cNvPr id="3" name="Afbeelding 2" descr="Afbeelding met tekst, tafelgerei, bord, serviesgoed&#10;&#10;Automatisch gegenereerde beschrijving">
            <a:extLst>
              <a:ext uri="{FF2B5EF4-FFF2-40B4-BE49-F238E27FC236}">
                <a16:creationId xmlns:a16="http://schemas.microsoft.com/office/drawing/2014/main" id="{D7532144-73FF-5E5D-C400-1EA767E62C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04" y="6237312"/>
            <a:ext cx="1779827" cy="461665"/>
          </a:xfrm>
          <a:prstGeom prst="rect">
            <a:avLst/>
          </a:prstGeom>
        </p:spPr>
      </p:pic>
      <p:pic>
        <p:nvPicPr>
          <p:cNvPr id="3074" name="Picture 2" descr="Situational Judgement Test: Example Questions &amp; Tips - Leverage Edu">
            <a:extLst>
              <a:ext uri="{FF2B5EF4-FFF2-40B4-BE49-F238E27FC236}">
                <a16:creationId xmlns:a16="http://schemas.microsoft.com/office/drawing/2014/main" id="{51C30FE0-8E2F-AB24-82C9-E207BE6EC5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4041" y="2276872"/>
            <a:ext cx="3246119" cy="2029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88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B172B"/>
        </a:solidFill>
        <a:effectLst/>
      </p:bgPr>
    </p:bg>
    <p:spTree>
      <p:nvGrpSpPr>
        <p:cNvPr id="1" name="">
          <a:extLst>
            <a:ext uri="{FF2B5EF4-FFF2-40B4-BE49-F238E27FC236}">
              <a16:creationId xmlns:a16="http://schemas.microsoft.com/office/drawing/2014/main" id="{476F2DAB-FEF5-8482-15B2-DD5AED56474B}"/>
            </a:ext>
          </a:extLst>
        </p:cNvPr>
        <p:cNvGrpSpPr/>
        <p:nvPr/>
      </p:nvGrpSpPr>
      <p:grpSpPr>
        <a:xfrm>
          <a:off x="0" y="0"/>
          <a:ext cx="0" cy="0"/>
          <a:chOff x="0" y="0"/>
          <a:chExt cx="0" cy="0"/>
        </a:xfrm>
      </p:grpSpPr>
      <p:pic>
        <p:nvPicPr>
          <p:cNvPr id="7" name="Afbeelding 6" descr="Afbeelding met tekst, Lettertype, Graphics, grafische vormgeving&#10;&#10;Door AI gegenereerde inhoud is mogelijk onjuist.">
            <a:extLst>
              <a:ext uri="{FF2B5EF4-FFF2-40B4-BE49-F238E27FC236}">
                <a16:creationId xmlns:a16="http://schemas.microsoft.com/office/drawing/2014/main" id="{5C62D064-FBF8-344A-FE04-45BBA5AF34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287550"/>
            <a:ext cx="1547664" cy="359927"/>
          </a:xfrm>
          <a:prstGeom prst="rect">
            <a:avLst/>
          </a:prstGeom>
        </p:spPr>
      </p:pic>
      <p:sp>
        <p:nvSpPr>
          <p:cNvPr id="8" name="Titel 1">
            <a:extLst>
              <a:ext uri="{FF2B5EF4-FFF2-40B4-BE49-F238E27FC236}">
                <a16:creationId xmlns:a16="http://schemas.microsoft.com/office/drawing/2014/main" id="{0EEFFBFA-162F-1ECC-0FB1-E69CC7789C07}"/>
              </a:ext>
            </a:extLst>
          </p:cNvPr>
          <p:cNvSpPr>
            <a:spLocks noGrp="1"/>
          </p:cNvSpPr>
          <p:nvPr>
            <p:ph type="title"/>
          </p:nvPr>
        </p:nvSpPr>
        <p:spPr>
          <a:xfrm>
            <a:off x="287524" y="2420888"/>
            <a:ext cx="8568952" cy="864096"/>
          </a:xfrm>
        </p:spPr>
        <p:txBody>
          <a:bodyPr>
            <a:normAutofit fontScale="90000"/>
          </a:bodyPr>
          <a:lstStyle/>
          <a:p>
            <a:pPr algn="l"/>
            <a:r>
              <a:rPr lang="nl-BE" sz="5300" dirty="0" err="1">
                <a:solidFill>
                  <a:schemeClr val="bg1"/>
                </a:solidFill>
                <a:latin typeface="AlternateGotNo2D" panose="00000500000000000000" pitchFamily="50" charset="0"/>
              </a:rPr>
              <a:t>Situational</a:t>
            </a:r>
            <a:r>
              <a:rPr lang="nl-BE" sz="5300" dirty="0">
                <a:solidFill>
                  <a:schemeClr val="bg1"/>
                </a:solidFill>
                <a:latin typeface="AlternateGotNo2D" panose="00000500000000000000" pitchFamily="50" charset="0"/>
              </a:rPr>
              <a:t> </a:t>
            </a:r>
            <a:r>
              <a:rPr lang="nl-BE" sz="5300" dirty="0" err="1">
                <a:solidFill>
                  <a:schemeClr val="bg1"/>
                </a:solidFill>
                <a:latin typeface="AlternateGotNo2D" panose="00000500000000000000" pitchFamily="50" charset="0"/>
              </a:rPr>
              <a:t>Judgement</a:t>
            </a:r>
            <a:r>
              <a:rPr lang="nl-BE" sz="5300" dirty="0">
                <a:solidFill>
                  <a:schemeClr val="bg1"/>
                </a:solidFill>
                <a:latin typeface="AlternateGotNo2D" panose="00000500000000000000" pitchFamily="50" charset="0"/>
              </a:rPr>
              <a:t> Test </a:t>
            </a:r>
            <a:br>
              <a:rPr lang="nl-BE" dirty="0">
                <a:solidFill>
                  <a:srgbClr val="58AD40"/>
                </a:solidFill>
                <a:latin typeface="AlternateGotNo2D" panose="00000500000000000000" pitchFamily="50" charset="0"/>
              </a:rPr>
            </a:br>
            <a:br>
              <a:rPr lang="nl-BE" dirty="0">
                <a:solidFill>
                  <a:srgbClr val="58AD40"/>
                </a:solidFill>
                <a:latin typeface="AlternateGotNo2D" panose="00000500000000000000" pitchFamily="50" charset="0"/>
              </a:rPr>
            </a:br>
            <a:r>
              <a:rPr lang="nl-BE" dirty="0">
                <a:solidFill>
                  <a:srgbClr val="58AD40"/>
                </a:solidFill>
                <a:latin typeface="AlternateGotNo2D" panose="00000500000000000000" pitchFamily="50" charset="0"/>
              </a:rPr>
              <a:t>Psychometrisch assessments die kandidaten realistische, hypothetische scenario’s uit het werkveld voorschotelen, </a:t>
            </a:r>
            <a:br>
              <a:rPr lang="nl-BE" dirty="0">
                <a:solidFill>
                  <a:srgbClr val="58AD40"/>
                </a:solidFill>
                <a:latin typeface="AlternateGotNo2D" panose="00000500000000000000" pitchFamily="50" charset="0"/>
              </a:rPr>
            </a:br>
            <a:r>
              <a:rPr lang="nl-BE" dirty="0">
                <a:solidFill>
                  <a:srgbClr val="58AD40"/>
                </a:solidFill>
                <a:latin typeface="AlternateGotNo2D" panose="00000500000000000000" pitchFamily="50" charset="0"/>
              </a:rPr>
              <a:t>met als doel soft skills of gedragscompetenties in kaart te brengen, zoals beslissen, initiatief nemen, samenwerken etc..</a:t>
            </a:r>
          </a:p>
        </p:txBody>
      </p:sp>
    </p:spTree>
    <p:extLst>
      <p:ext uri="{BB962C8B-B14F-4D97-AF65-F5344CB8AC3E}">
        <p14:creationId xmlns:p14="http://schemas.microsoft.com/office/powerpoint/2010/main" val="190518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B172B"/>
        </a:solidFill>
        <a:effectLst/>
      </p:bgPr>
    </p:bg>
    <p:spTree>
      <p:nvGrpSpPr>
        <p:cNvPr id="1" name="">
          <a:extLst>
            <a:ext uri="{FF2B5EF4-FFF2-40B4-BE49-F238E27FC236}">
              <a16:creationId xmlns:a16="http://schemas.microsoft.com/office/drawing/2014/main" id="{AF58057C-0D95-2134-6503-91B5B4E11029}"/>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0E293D47-CE89-117B-F488-ECA9F1D22C91}"/>
              </a:ext>
            </a:extLst>
          </p:cNvPr>
          <p:cNvPicPr>
            <a:picLocks noChangeAspect="1"/>
          </p:cNvPicPr>
          <p:nvPr/>
        </p:nvPicPr>
        <p:blipFill>
          <a:blip r:embed="rId3"/>
          <a:srcRect l="28788" t="38821" r="28636" b="13502"/>
          <a:stretch/>
        </p:blipFill>
        <p:spPr>
          <a:xfrm>
            <a:off x="616527" y="210523"/>
            <a:ext cx="7910945" cy="4983052"/>
          </a:xfrm>
          <a:prstGeom prst="rect">
            <a:avLst/>
          </a:prstGeom>
        </p:spPr>
      </p:pic>
      <p:pic>
        <p:nvPicPr>
          <p:cNvPr id="8" name="Afbeelding 7" descr="Afbeelding met tekst, Lettertype, Graphics, grafische vormgeving&#10;&#10;Door AI gegenereerde inhoud is mogelijk onjuist.">
            <a:extLst>
              <a:ext uri="{FF2B5EF4-FFF2-40B4-BE49-F238E27FC236}">
                <a16:creationId xmlns:a16="http://schemas.microsoft.com/office/drawing/2014/main" id="{F2502589-33B9-CACC-4652-E0310032ED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312" y="6287550"/>
            <a:ext cx="1547664" cy="359927"/>
          </a:xfrm>
          <a:prstGeom prst="rect">
            <a:avLst/>
          </a:prstGeom>
        </p:spPr>
      </p:pic>
      <p:sp>
        <p:nvSpPr>
          <p:cNvPr id="9" name="Rechthoek 8">
            <a:extLst>
              <a:ext uri="{FF2B5EF4-FFF2-40B4-BE49-F238E27FC236}">
                <a16:creationId xmlns:a16="http://schemas.microsoft.com/office/drawing/2014/main" id="{1452749B-7374-68CF-F163-239E30FBE2FF}"/>
              </a:ext>
            </a:extLst>
          </p:cNvPr>
          <p:cNvSpPr/>
          <p:nvPr/>
        </p:nvSpPr>
        <p:spPr>
          <a:xfrm>
            <a:off x="575554" y="5217342"/>
            <a:ext cx="7992889" cy="523220"/>
          </a:xfrm>
          <a:prstGeom prst="rect">
            <a:avLst/>
          </a:prstGeom>
        </p:spPr>
        <p:txBody>
          <a:bodyPr wrap="square">
            <a:spAutoFit/>
          </a:bodyPr>
          <a:lstStyle/>
          <a:p>
            <a:pPr fontAlgn="base">
              <a:spcBef>
                <a:spcPct val="0"/>
              </a:spcBef>
              <a:spcAft>
                <a:spcPct val="0"/>
              </a:spcAft>
            </a:pPr>
            <a:r>
              <a:rPr lang="nl-NL" altLang="nl-BE" sz="1400" dirty="0" err="1">
                <a:solidFill>
                  <a:schemeClr val="bg1"/>
                </a:solidFill>
                <a:latin typeface="Calibri" panose="020F0502020204030204" pitchFamily="34" charset="0"/>
                <a:sym typeface="Gill Sans" charset="0"/>
              </a:rPr>
              <a:t>Overview</a:t>
            </a:r>
            <a:r>
              <a:rPr lang="nl-NL" altLang="nl-BE" sz="1400" dirty="0">
                <a:solidFill>
                  <a:schemeClr val="bg1"/>
                </a:solidFill>
                <a:latin typeface="Calibri" panose="020F0502020204030204" pitchFamily="34" charset="0"/>
                <a:sym typeface="Gill Sans" charset="0"/>
              </a:rPr>
              <a:t> of </a:t>
            </a:r>
            <a:r>
              <a:rPr lang="nl-NL" altLang="nl-BE" sz="1400" dirty="0" err="1">
                <a:solidFill>
                  <a:schemeClr val="bg1"/>
                </a:solidFill>
                <a:latin typeface="Calibri" panose="020F0502020204030204" pitchFamily="34" charset="0"/>
                <a:sym typeface="Gill Sans" charset="0"/>
              </a:rPr>
              <a:t>predictive</a:t>
            </a:r>
            <a:r>
              <a:rPr lang="nl-NL" altLang="nl-BE" sz="1400" dirty="0">
                <a:solidFill>
                  <a:schemeClr val="bg1"/>
                </a:solidFill>
                <a:latin typeface="Calibri" panose="020F0502020204030204" pitchFamily="34" charset="0"/>
                <a:sym typeface="Gill Sans" charset="0"/>
              </a:rPr>
              <a:t> </a:t>
            </a:r>
            <a:r>
              <a:rPr lang="nl-NL" altLang="nl-BE" sz="1400" dirty="0" err="1">
                <a:solidFill>
                  <a:schemeClr val="bg1"/>
                </a:solidFill>
                <a:latin typeface="Calibri" panose="020F0502020204030204" pitchFamily="34" charset="0"/>
                <a:sym typeface="Gill Sans" charset="0"/>
              </a:rPr>
              <a:t>validity</a:t>
            </a:r>
            <a:r>
              <a:rPr lang="nl-NL" altLang="nl-BE" sz="1400" dirty="0">
                <a:solidFill>
                  <a:schemeClr val="bg1"/>
                </a:solidFill>
                <a:latin typeface="Calibri" panose="020F0502020204030204" pitchFamily="34" charset="0"/>
                <a:sym typeface="Gill Sans" charset="0"/>
              </a:rPr>
              <a:t> </a:t>
            </a:r>
            <a:r>
              <a:rPr lang="nl-NL" altLang="nl-BE" sz="1400" dirty="0" err="1">
                <a:solidFill>
                  <a:schemeClr val="bg1"/>
                </a:solidFill>
                <a:latin typeface="Calibri" panose="020F0502020204030204" pitchFamily="34" charset="0"/>
                <a:sym typeface="Gill Sans" charset="0"/>
              </a:rPr>
              <a:t>numbers</a:t>
            </a:r>
            <a:r>
              <a:rPr lang="nl-NL" altLang="nl-BE" sz="1400" dirty="0">
                <a:solidFill>
                  <a:schemeClr val="bg1"/>
                </a:solidFill>
                <a:latin typeface="Calibri" panose="020F0502020204030204" pitchFamily="34" charset="0"/>
                <a:sym typeface="Gill Sans" charset="0"/>
              </a:rPr>
              <a:t>, different </a:t>
            </a:r>
            <a:r>
              <a:rPr lang="nl-NL" altLang="nl-BE" sz="1400" dirty="0" err="1">
                <a:solidFill>
                  <a:schemeClr val="bg1"/>
                </a:solidFill>
                <a:latin typeface="Calibri" panose="020F0502020204030204" pitchFamily="34" charset="0"/>
                <a:sym typeface="Gill Sans" charset="0"/>
              </a:rPr>
              <a:t>techniques</a:t>
            </a:r>
            <a:r>
              <a:rPr lang="nl-NL" altLang="nl-BE" sz="1400" dirty="0">
                <a:solidFill>
                  <a:schemeClr val="bg1"/>
                </a:solidFill>
                <a:latin typeface="Calibri" panose="020F0502020204030204" pitchFamily="34" charset="0"/>
                <a:sym typeface="Gill Sans" charset="0"/>
              </a:rPr>
              <a:t> </a:t>
            </a:r>
            <a:r>
              <a:rPr lang="nl-NL" altLang="nl-BE" sz="1400" dirty="0" err="1">
                <a:solidFill>
                  <a:schemeClr val="bg1"/>
                </a:solidFill>
                <a:latin typeface="Calibri" panose="020F0502020204030204" pitchFamily="34" charset="0"/>
                <a:sym typeface="Gill Sans" charset="0"/>
              </a:rPr>
              <a:t>and</a:t>
            </a:r>
            <a:r>
              <a:rPr lang="nl-NL" altLang="nl-BE" sz="1400" dirty="0">
                <a:solidFill>
                  <a:schemeClr val="bg1"/>
                </a:solidFill>
                <a:latin typeface="Calibri" panose="020F0502020204030204" pitchFamily="34" charset="0"/>
                <a:sym typeface="Gill Sans" charset="0"/>
              </a:rPr>
              <a:t> </a:t>
            </a:r>
            <a:r>
              <a:rPr lang="nl-NL" altLang="nl-BE" sz="1400" dirty="0" err="1">
                <a:solidFill>
                  <a:schemeClr val="bg1"/>
                </a:solidFill>
                <a:latin typeface="Calibri" panose="020F0502020204030204" pitchFamily="34" charset="0"/>
                <a:sym typeface="Gill Sans" charset="0"/>
              </a:rPr>
              <a:t>instruments</a:t>
            </a:r>
            <a:r>
              <a:rPr lang="nl-NL" altLang="nl-BE" sz="1400" dirty="0">
                <a:solidFill>
                  <a:schemeClr val="bg1"/>
                </a:solidFill>
                <a:latin typeface="Calibri" panose="020F0502020204030204" pitchFamily="34" charset="0"/>
                <a:sym typeface="Gill Sans" charset="0"/>
              </a:rPr>
              <a:t> </a:t>
            </a:r>
          </a:p>
          <a:p>
            <a:pPr fontAlgn="base">
              <a:spcBef>
                <a:spcPct val="0"/>
              </a:spcBef>
              <a:spcAft>
                <a:spcPct val="0"/>
              </a:spcAft>
            </a:pPr>
            <a:r>
              <a:rPr lang="nl-NL" altLang="nl-BE" sz="1400" dirty="0">
                <a:solidFill>
                  <a:schemeClr val="bg1"/>
                </a:solidFill>
                <a:latin typeface="Calibri" panose="020F0502020204030204" pitchFamily="34" charset="0"/>
                <a:sym typeface="Gill Sans" charset="0"/>
              </a:rPr>
              <a:t>Lievens &amp; </a:t>
            </a:r>
            <a:r>
              <a:rPr lang="nl-NL" altLang="nl-BE" sz="1400" dirty="0" err="1">
                <a:solidFill>
                  <a:schemeClr val="bg1"/>
                </a:solidFill>
                <a:latin typeface="Calibri" panose="020F0502020204030204" pitchFamily="34" charset="0"/>
                <a:sym typeface="Gill Sans" charset="0"/>
              </a:rPr>
              <a:t>Sackett</a:t>
            </a:r>
            <a:r>
              <a:rPr lang="nl-NL" altLang="nl-BE" sz="1400" dirty="0">
                <a:solidFill>
                  <a:schemeClr val="bg1"/>
                </a:solidFill>
                <a:latin typeface="Calibri" panose="020F0502020204030204" pitchFamily="34" charset="0"/>
                <a:sym typeface="Gill Sans" charset="0"/>
              </a:rPr>
              <a:t>. (2021)</a:t>
            </a:r>
          </a:p>
        </p:txBody>
      </p:sp>
    </p:spTree>
    <p:extLst>
      <p:ext uri="{BB962C8B-B14F-4D97-AF65-F5344CB8AC3E}">
        <p14:creationId xmlns:p14="http://schemas.microsoft.com/office/powerpoint/2010/main" val="3095046843"/>
      </p:ext>
    </p:extLst>
  </p:cSld>
  <p:clrMapOvr>
    <a:masterClrMapping/>
  </p:clrMapOvr>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099de1f-87fe-46e5-aed8-070e71d485df">
      <Value>953</Value>
    </TaxCatchAll>
    <lcf76f155ced4ddcb4097134ff3c332f xmlns="888a9562-20f6-496c-99ba-83f12a4b7b75">
      <Terms xmlns="http://schemas.microsoft.com/office/infopath/2007/PartnerControls"/>
    </lcf76f155ced4ddcb4097134ff3c332f>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FEE0EFC874FAD248A75027240D17D677" ma:contentTypeVersion="14" ma:contentTypeDescription="Een nieuw document maken." ma:contentTypeScope="" ma:versionID="3f2d1bbba8153edbd651581d0fc1f85a">
  <xsd:schema xmlns:xsd="http://www.w3.org/2001/XMLSchema" xmlns:xs="http://www.w3.org/2001/XMLSchema" xmlns:p="http://schemas.microsoft.com/office/2006/metadata/properties" xmlns:ns2="888a9562-20f6-496c-99ba-83f12a4b7b75" xmlns:ns3="f099de1f-87fe-46e5-aed8-070e71d485df" targetNamespace="http://schemas.microsoft.com/office/2006/metadata/properties" ma:root="true" ma:fieldsID="0a9ac55dc7f720096107fccc32ab261c" ns2:_="" ns3:_="">
    <xsd:import namespace="888a9562-20f6-496c-99ba-83f12a4b7b75"/>
    <xsd:import namespace="f099de1f-87fe-46e5-aed8-070e71d485d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SearchPropertie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8a9562-20f6-496c-99ba-83f12a4b7b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Afbeeldingtags" ma:readOnly="false" ma:fieldId="{5cf76f15-5ced-4ddc-b409-7134ff3c332f}" ma:taxonomyMulti="true" ma:sspId="68e7a3b4-719f-41bf-b6a2-2196479b4288"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099de1f-87fe-46e5-aed8-070e71d485df"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4af8131a-8a31-459b-b617-7cd7500efbaf}" ma:internalName="TaxCatchAll" ma:showField="CatchAllData" ma:web="f099de1f-87fe-46e5-aed8-070e71d485d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783E73-E1F4-4315-98FC-E0CEA219511A}">
  <ds:schemaRefs>
    <ds:schemaRef ds:uri="http://schemas.microsoft.com/sharepoint/v3/contenttype/forms"/>
  </ds:schemaRefs>
</ds:datastoreItem>
</file>

<file path=customXml/itemProps2.xml><?xml version="1.0" encoding="utf-8"?>
<ds:datastoreItem xmlns:ds="http://schemas.openxmlformats.org/officeDocument/2006/customXml" ds:itemID="{37DEFFCF-078A-4C3E-9E5E-75B3915CF25A}">
  <ds:schemaRefs>
    <ds:schemaRef ds:uri="http://schemas.microsoft.com/office/2006/metadata/properties"/>
    <ds:schemaRef ds:uri="http://purl.org/dc/elements/1.1/"/>
    <ds:schemaRef ds:uri="http://schemas.microsoft.com/office/2006/documentManagement/types"/>
    <ds:schemaRef ds:uri="4163a44d-4d44-449a-9a1b-ace7e408a46f"/>
    <ds:schemaRef ds:uri="http://purl.org/dc/dcmitype/"/>
    <ds:schemaRef ds:uri="http://schemas.microsoft.com/office/infopath/2007/PartnerControls"/>
    <ds:schemaRef ds:uri="http://purl.org/dc/terms/"/>
    <ds:schemaRef ds:uri="http://schemas.openxmlformats.org/package/2006/metadata/core-properties"/>
    <ds:schemaRef ds:uri="http://schemas.microsoft.com/sharepoint/v3/fields"/>
    <ds:schemaRef ds:uri="9afd4f74-f8f8-4d6f-ab31-45c0a44d1adf"/>
    <ds:schemaRef ds:uri="http://www.w3.org/XML/1998/namespace"/>
  </ds:schemaRefs>
</ds:datastoreItem>
</file>

<file path=customXml/itemProps3.xml><?xml version="1.0" encoding="utf-8"?>
<ds:datastoreItem xmlns:ds="http://schemas.openxmlformats.org/officeDocument/2006/customXml" ds:itemID="{FA8032CC-869C-4879-9B2C-D705122F7124}">
  <ds:schemaRefs>
    <ds:schemaRef ds:uri="http://schemas.microsoft.com/sharepoint/events"/>
  </ds:schemaRefs>
</ds:datastoreItem>
</file>

<file path=customXml/itemProps4.xml><?xml version="1.0" encoding="utf-8"?>
<ds:datastoreItem xmlns:ds="http://schemas.openxmlformats.org/officeDocument/2006/customXml" ds:itemID="{A41891AB-5787-4027-A07C-28E1441D9550}"/>
</file>

<file path=docProps/app.xml><?xml version="1.0" encoding="utf-8"?>
<Properties xmlns="http://schemas.openxmlformats.org/officeDocument/2006/extended-properties" xmlns:vt="http://schemas.openxmlformats.org/officeDocument/2006/docPropsVTypes">
  <Template/>
  <TotalTime>31699</TotalTime>
  <Words>1361</Words>
  <Application>Microsoft Office PowerPoint</Application>
  <PresentationFormat>Diavoorstelling (4:3)</PresentationFormat>
  <Paragraphs>200</Paragraphs>
  <Slides>25</Slides>
  <Notes>25</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25</vt:i4>
      </vt:variant>
    </vt:vector>
  </HeadingPairs>
  <TitlesOfParts>
    <vt:vector size="35" baseType="lpstr">
      <vt:lpstr>Aptos</vt:lpstr>
      <vt:lpstr>AlternateGotNo2D</vt:lpstr>
      <vt:lpstr>Century Gothic</vt:lpstr>
      <vt:lpstr>Calibri Light</vt:lpstr>
      <vt:lpstr>Arial</vt:lpstr>
      <vt:lpstr>Gill Sans</vt:lpstr>
      <vt:lpstr>Wingdings</vt:lpstr>
      <vt:lpstr>Calibri</vt:lpstr>
      <vt:lpstr>Times New Roman</vt:lpstr>
      <vt:lpstr>Office-thema</vt:lpstr>
      <vt:lpstr>360° in selectie</vt:lpstr>
      <vt:lpstr>Waar willen we naartoe?</vt:lpstr>
      <vt:lpstr>PowerPoint-presentatie</vt:lpstr>
      <vt:lpstr>Waar willen we naartoe?</vt:lpstr>
      <vt:lpstr>Waar willen we naartoe?</vt:lpstr>
      <vt:lpstr>PowerPoint-presentatie</vt:lpstr>
      <vt:lpstr>PowerPoint-presentatie</vt:lpstr>
      <vt:lpstr>Situational Judgement Test   Psychometrisch assessments die kandidaten realistische, hypothetische scenario’s uit het werkveld voorschotelen,  met als doel soft skills of gedragscompetenties in kaart te brengen, zoals beslissen, initiatief nemen, samenwerken etc..</vt:lpstr>
      <vt:lpstr>PowerPoint-presentatie</vt:lpstr>
      <vt:lpstr>Soorten SJT’s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QUINTESSENCE</dc:title>
  <dc:creator>Vincent Van Beirendonck</dc:creator>
  <cp:lastModifiedBy>Charlotte Van Beirendonck</cp:lastModifiedBy>
  <cp:revision>40</cp:revision>
  <cp:lastPrinted>2025-02-02T12:29:24Z</cp:lastPrinted>
  <dcterms:created xsi:type="dcterms:W3CDTF">2021-01-04T09:27:05Z</dcterms:created>
  <dcterms:modified xsi:type="dcterms:W3CDTF">2025-06-05T12:46:54Z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0x010100FEE0EFC874FAD248A75027240D17D677</vt:lpwstr>
  </property>
</Properties>
</file>